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4"/>
  </p:sldMasterIdLst>
  <p:notesMasterIdLst>
    <p:notesMasterId r:id="rId31"/>
  </p:notesMasterIdLst>
  <p:sldIdLst>
    <p:sldId id="259" r:id="rId5"/>
    <p:sldId id="261" r:id="rId6"/>
    <p:sldId id="262" r:id="rId7"/>
    <p:sldId id="260" r:id="rId8"/>
    <p:sldId id="263" r:id="rId9"/>
    <p:sldId id="264" r:id="rId10"/>
    <p:sldId id="265" r:id="rId11"/>
    <p:sldId id="266" r:id="rId12"/>
    <p:sldId id="267" r:id="rId13"/>
    <p:sldId id="290" r:id="rId14"/>
    <p:sldId id="287" r:id="rId15"/>
    <p:sldId id="291" r:id="rId16"/>
    <p:sldId id="282" r:id="rId17"/>
    <p:sldId id="288" r:id="rId18"/>
    <p:sldId id="283" r:id="rId19"/>
    <p:sldId id="294" r:id="rId20"/>
    <p:sldId id="295" r:id="rId21"/>
    <p:sldId id="284" r:id="rId22"/>
    <p:sldId id="293" r:id="rId23"/>
    <p:sldId id="280" r:id="rId24"/>
    <p:sldId id="285" r:id="rId25"/>
    <p:sldId id="286" r:id="rId26"/>
    <p:sldId id="278" r:id="rId27"/>
    <p:sldId id="281" r:id="rId28"/>
    <p:sldId id="289" r:id="rId29"/>
    <p:sldId id="279" r:id="rId3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57" autoAdjust="0"/>
    <p:restoredTop sz="94719"/>
  </p:normalViewPr>
  <p:slideViewPr>
    <p:cSldViewPr snapToGrid="0">
      <p:cViewPr varScale="1">
        <p:scale>
          <a:sx n="93" d="100"/>
          <a:sy n="93" d="100"/>
        </p:scale>
        <p:origin x="536" y="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diagrams/_rels/data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77C0EC-DC81-45A0-9355-FEFD20986CC1}"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0B4607B1-1AA0-457A-8DD0-61C203789B61}">
      <dgm:prSet/>
      <dgm:spPr/>
      <dgm:t>
        <a:bodyPr/>
        <a:lstStyle/>
        <a:p>
          <a:r>
            <a:rPr lang="en-US" b="0" i="0" dirty="0">
              <a:latin typeface="Times New Roman" panose="02020603050405020304" pitchFamily="18" charset="0"/>
              <a:cs typeface="Times New Roman" panose="02020603050405020304" pitchFamily="18" charset="0"/>
            </a:rPr>
            <a:t>INTRODUCTION</a:t>
          </a:r>
          <a:endParaRPr lang="en-US" dirty="0">
            <a:latin typeface="Times New Roman" panose="02020603050405020304" pitchFamily="18" charset="0"/>
            <a:cs typeface="Times New Roman" panose="02020603050405020304" pitchFamily="18" charset="0"/>
          </a:endParaRPr>
        </a:p>
      </dgm:t>
    </dgm:pt>
    <dgm:pt modelId="{82FF8C74-1BAC-4E77-A313-A44923F29390}" type="parTrans" cxnId="{54B0156A-DAB1-4BBA-9859-63EF5292DD7C}">
      <dgm:prSet/>
      <dgm:spPr/>
      <dgm:t>
        <a:bodyPr/>
        <a:lstStyle/>
        <a:p>
          <a:endParaRPr lang="en-US"/>
        </a:p>
      </dgm:t>
    </dgm:pt>
    <dgm:pt modelId="{379E6305-FB58-4441-B8E0-54C76E2F10C4}" type="sibTrans" cxnId="{54B0156A-DAB1-4BBA-9859-63EF5292DD7C}">
      <dgm:prSet/>
      <dgm:spPr/>
      <dgm:t>
        <a:bodyPr/>
        <a:lstStyle/>
        <a:p>
          <a:endParaRPr lang="en-US"/>
        </a:p>
      </dgm:t>
    </dgm:pt>
    <dgm:pt modelId="{EE83674E-0B50-4EE3-ACE2-378E9D9A086E}">
      <dgm:prSet/>
      <dgm:spPr/>
      <dgm:t>
        <a:bodyPr/>
        <a:lstStyle/>
        <a:p>
          <a:r>
            <a:rPr lang="en-US" b="0" i="0" dirty="0">
              <a:latin typeface="Times New Roman" panose="02020603050405020304" pitchFamily="18" charset="0"/>
              <a:cs typeface="Times New Roman" panose="02020603050405020304" pitchFamily="18" charset="0"/>
            </a:rPr>
            <a:t>PROBLEM STATEMENT</a:t>
          </a:r>
          <a:endParaRPr lang="en-US" dirty="0">
            <a:latin typeface="Times New Roman" panose="02020603050405020304" pitchFamily="18" charset="0"/>
            <a:cs typeface="Times New Roman" panose="02020603050405020304" pitchFamily="18" charset="0"/>
          </a:endParaRPr>
        </a:p>
      </dgm:t>
    </dgm:pt>
    <dgm:pt modelId="{4BF4CCA3-2F3F-442F-A0F1-4618177469FA}" type="parTrans" cxnId="{77173CB4-BDB3-4257-8337-7BF86E36F448}">
      <dgm:prSet/>
      <dgm:spPr/>
      <dgm:t>
        <a:bodyPr/>
        <a:lstStyle/>
        <a:p>
          <a:endParaRPr lang="en-US"/>
        </a:p>
      </dgm:t>
    </dgm:pt>
    <dgm:pt modelId="{14768D8A-858D-45FD-AE59-3805E4D8EFA1}" type="sibTrans" cxnId="{77173CB4-BDB3-4257-8337-7BF86E36F448}">
      <dgm:prSet/>
      <dgm:spPr/>
      <dgm:t>
        <a:bodyPr/>
        <a:lstStyle/>
        <a:p>
          <a:endParaRPr lang="en-US"/>
        </a:p>
      </dgm:t>
    </dgm:pt>
    <dgm:pt modelId="{70E659CF-ADD2-463C-AC37-12A1EB53937B}">
      <dgm:prSet/>
      <dgm:spPr/>
      <dgm:t>
        <a:bodyPr/>
        <a:lstStyle/>
        <a:p>
          <a:r>
            <a:rPr lang="en-US" b="0" i="0" dirty="0">
              <a:latin typeface="Times New Roman" panose="02020603050405020304" pitchFamily="18" charset="0"/>
              <a:cs typeface="Times New Roman" panose="02020603050405020304" pitchFamily="18" charset="0"/>
            </a:rPr>
            <a:t>OBJECTIVE</a:t>
          </a:r>
          <a:endParaRPr lang="en-US" dirty="0">
            <a:latin typeface="Times New Roman" panose="02020603050405020304" pitchFamily="18" charset="0"/>
            <a:cs typeface="Times New Roman" panose="02020603050405020304" pitchFamily="18" charset="0"/>
          </a:endParaRPr>
        </a:p>
      </dgm:t>
    </dgm:pt>
    <dgm:pt modelId="{75A64C80-796E-40F4-B446-8C8CE7D06F2A}" type="parTrans" cxnId="{94D03A02-89F2-484E-BC32-15DD327EA991}">
      <dgm:prSet/>
      <dgm:spPr/>
      <dgm:t>
        <a:bodyPr/>
        <a:lstStyle/>
        <a:p>
          <a:endParaRPr lang="en-US"/>
        </a:p>
      </dgm:t>
    </dgm:pt>
    <dgm:pt modelId="{4726E990-FC92-45ED-AFB8-5FFAB6F969E0}" type="sibTrans" cxnId="{94D03A02-89F2-484E-BC32-15DD327EA991}">
      <dgm:prSet/>
      <dgm:spPr/>
      <dgm:t>
        <a:bodyPr/>
        <a:lstStyle/>
        <a:p>
          <a:endParaRPr lang="en-US"/>
        </a:p>
      </dgm:t>
    </dgm:pt>
    <dgm:pt modelId="{ADCD430F-F23A-499E-A8D5-A6EA32FA7AF4}">
      <dgm:prSet/>
      <dgm:spPr/>
      <dgm:t>
        <a:bodyPr/>
        <a:lstStyle/>
        <a:p>
          <a:r>
            <a:rPr lang="en-US" b="0" i="0" dirty="0">
              <a:latin typeface="Times New Roman" panose="02020603050405020304" pitchFamily="18" charset="0"/>
              <a:cs typeface="Times New Roman" panose="02020603050405020304" pitchFamily="18" charset="0"/>
            </a:rPr>
            <a:t>BUSINESS PERSPECTIVE</a:t>
          </a:r>
          <a:endParaRPr lang="en-US" dirty="0">
            <a:latin typeface="Times New Roman" panose="02020603050405020304" pitchFamily="18" charset="0"/>
            <a:cs typeface="Times New Roman" panose="02020603050405020304" pitchFamily="18" charset="0"/>
          </a:endParaRPr>
        </a:p>
      </dgm:t>
    </dgm:pt>
    <dgm:pt modelId="{3D7683B1-C3D1-4101-BA95-A1A47DFBE86A}" type="parTrans" cxnId="{EC4F43EE-90D3-4091-BE53-4FB79EBAF4F1}">
      <dgm:prSet/>
      <dgm:spPr/>
      <dgm:t>
        <a:bodyPr/>
        <a:lstStyle/>
        <a:p>
          <a:endParaRPr lang="en-US"/>
        </a:p>
      </dgm:t>
    </dgm:pt>
    <dgm:pt modelId="{D82AE014-0FC2-42EC-8BC3-E34B7F5564A8}" type="sibTrans" cxnId="{EC4F43EE-90D3-4091-BE53-4FB79EBAF4F1}">
      <dgm:prSet/>
      <dgm:spPr/>
      <dgm:t>
        <a:bodyPr/>
        <a:lstStyle/>
        <a:p>
          <a:endParaRPr lang="en-US"/>
        </a:p>
      </dgm:t>
    </dgm:pt>
    <dgm:pt modelId="{65AA576D-0657-49F9-A520-7160D7D78C1C}">
      <dgm:prSet/>
      <dgm:spPr/>
      <dgm:t>
        <a:bodyPr/>
        <a:lstStyle/>
        <a:p>
          <a:r>
            <a:rPr lang="en-US" b="0" i="0" dirty="0">
              <a:latin typeface="Times New Roman" panose="02020603050405020304" pitchFamily="18" charset="0"/>
              <a:cs typeface="Times New Roman" panose="02020603050405020304" pitchFamily="18" charset="0"/>
            </a:rPr>
            <a:t>DESCRIPTION OF THE DATASET</a:t>
          </a:r>
          <a:endParaRPr lang="en-US" dirty="0">
            <a:latin typeface="Times New Roman" panose="02020603050405020304" pitchFamily="18" charset="0"/>
            <a:cs typeface="Times New Roman" panose="02020603050405020304" pitchFamily="18" charset="0"/>
          </a:endParaRPr>
        </a:p>
      </dgm:t>
    </dgm:pt>
    <dgm:pt modelId="{445073CA-37D7-41C5-858C-D1FE98367514}" type="parTrans" cxnId="{78BF5F91-4A27-457A-8608-57604D91C615}">
      <dgm:prSet/>
      <dgm:spPr/>
      <dgm:t>
        <a:bodyPr/>
        <a:lstStyle/>
        <a:p>
          <a:endParaRPr lang="en-US"/>
        </a:p>
      </dgm:t>
    </dgm:pt>
    <dgm:pt modelId="{EECD4404-7A5D-45F6-885C-8BC000DD38EC}" type="sibTrans" cxnId="{78BF5F91-4A27-457A-8608-57604D91C615}">
      <dgm:prSet/>
      <dgm:spPr/>
      <dgm:t>
        <a:bodyPr/>
        <a:lstStyle/>
        <a:p>
          <a:endParaRPr lang="en-US"/>
        </a:p>
      </dgm:t>
    </dgm:pt>
    <dgm:pt modelId="{3C5F1646-5B8C-405F-8916-CF2DD9B8070E}">
      <dgm:prSet/>
      <dgm:spPr/>
      <dgm:t>
        <a:bodyPr/>
        <a:lstStyle/>
        <a:p>
          <a:r>
            <a:rPr lang="en-US" b="0" i="0" dirty="0">
              <a:latin typeface="Times New Roman" panose="02020603050405020304" pitchFamily="18" charset="0"/>
              <a:cs typeface="Times New Roman" panose="02020603050405020304" pitchFamily="18" charset="0"/>
            </a:rPr>
            <a:t>METHODOLOGY</a:t>
          </a:r>
          <a:endParaRPr lang="en-US" dirty="0">
            <a:latin typeface="Times New Roman" panose="02020603050405020304" pitchFamily="18" charset="0"/>
            <a:cs typeface="Times New Roman" panose="02020603050405020304" pitchFamily="18" charset="0"/>
          </a:endParaRPr>
        </a:p>
      </dgm:t>
    </dgm:pt>
    <dgm:pt modelId="{EB935931-56DD-4369-976B-F7852C72EC32}" type="parTrans" cxnId="{CC3AECEC-C34D-4B17-ACF4-D17BE60E5AAA}">
      <dgm:prSet/>
      <dgm:spPr/>
      <dgm:t>
        <a:bodyPr/>
        <a:lstStyle/>
        <a:p>
          <a:endParaRPr lang="en-US"/>
        </a:p>
      </dgm:t>
    </dgm:pt>
    <dgm:pt modelId="{5EB2771A-8B23-49DD-ACB5-4D2BF380758D}" type="sibTrans" cxnId="{CC3AECEC-C34D-4B17-ACF4-D17BE60E5AAA}">
      <dgm:prSet/>
      <dgm:spPr/>
      <dgm:t>
        <a:bodyPr/>
        <a:lstStyle/>
        <a:p>
          <a:endParaRPr lang="en-US"/>
        </a:p>
      </dgm:t>
    </dgm:pt>
    <dgm:pt modelId="{F09B66CB-3F6F-491D-B6E9-76F85A5036C5}">
      <dgm:prSet/>
      <dgm:spPr/>
      <dgm:t>
        <a:bodyPr/>
        <a:lstStyle/>
        <a:p>
          <a:r>
            <a:rPr lang="en-US" b="0" i="0" dirty="0">
              <a:latin typeface="Times New Roman" panose="02020603050405020304" pitchFamily="18" charset="0"/>
              <a:cs typeface="Times New Roman" panose="02020603050405020304" pitchFamily="18" charset="0"/>
            </a:rPr>
            <a:t>IMPLEMENTATION</a:t>
          </a:r>
          <a:endParaRPr lang="en-US" dirty="0">
            <a:latin typeface="Times New Roman" panose="02020603050405020304" pitchFamily="18" charset="0"/>
            <a:cs typeface="Times New Roman" panose="02020603050405020304" pitchFamily="18" charset="0"/>
          </a:endParaRPr>
        </a:p>
      </dgm:t>
    </dgm:pt>
    <dgm:pt modelId="{DEF043D1-6276-42B0-8650-5BFA69D9C1BB}" type="parTrans" cxnId="{E175189B-6FD1-48F6-BD38-3B2F3628C03E}">
      <dgm:prSet/>
      <dgm:spPr/>
      <dgm:t>
        <a:bodyPr/>
        <a:lstStyle/>
        <a:p>
          <a:endParaRPr lang="en-US"/>
        </a:p>
      </dgm:t>
    </dgm:pt>
    <dgm:pt modelId="{4158C1D0-8E34-4CBE-AE17-D392AE19342B}" type="sibTrans" cxnId="{E175189B-6FD1-48F6-BD38-3B2F3628C03E}">
      <dgm:prSet/>
      <dgm:spPr/>
      <dgm:t>
        <a:bodyPr/>
        <a:lstStyle/>
        <a:p>
          <a:endParaRPr lang="en-US"/>
        </a:p>
      </dgm:t>
    </dgm:pt>
    <dgm:pt modelId="{1EA8E169-CEA8-4933-953A-125F9169641A}">
      <dgm:prSet/>
      <dgm:spPr/>
      <dgm:t>
        <a:bodyPr/>
        <a:lstStyle/>
        <a:p>
          <a:r>
            <a:rPr lang="en-US" b="0" i="0" dirty="0">
              <a:latin typeface="Times New Roman" panose="02020603050405020304" pitchFamily="18" charset="0"/>
              <a:cs typeface="Times New Roman" panose="02020603050405020304" pitchFamily="18" charset="0"/>
            </a:rPr>
            <a:t>KEY FINDINGS</a:t>
          </a:r>
          <a:endParaRPr lang="en-US" dirty="0">
            <a:latin typeface="Times New Roman" panose="02020603050405020304" pitchFamily="18" charset="0"/>
            <a:cs typeface="Times New Roman" panose="02020603050405020304" pitchFamily="18" charset="0"/>
          </a:endParaRPr>
        </a:p>
      </dgm:t>
    </dgm:pt>
    <dgm:pt modelId="{7DDDA53F-A616-4630-869E-4FDCD41C694A}" type="parTrans" cxnId="{E3C7E099-FFDD-4D44-8C19-9BD89E92F009}">
      <dgm:prSet/>
      <dgm:spPr/>
      <dgm:t>
        <a:bodyPr/>
        <a:lstStyle/>
        <a:p>
          <a:endParaRPr lang="en-US"/>
        </a:p>
      </dgm:t>
    </dgm:pt>
    <dgm:pt modelId="{2EE9D319-11F2-4499-ADDC-DA8F5D35AA16}" type="sibTrans" cxnId="{E3C7E099-FFDD-4D44-8C19-9BD89E92F009}">
      <dgm:prSet/>
      <dgm:spPr/>
      <dgm:t>
        <a:bodyPr/>
        <a:lstStyle/>
        <a:p>
          <a:endParaRPr lang="en-US"/>
        </a:p>
      </dgm:t>
    </dgm:pt>
    <dgm:pt modelId="{615FE16E-6B2D-46A0-A989-B28D35697AAC}">
      <dgm:prSet/>
      <dgm:spPr/>
      <dgm:t>
        <a:bodyPr/>
        <a:lstStyle/>
        <a:p>
          <a:r>
            <a:rPr lang="en-US" b="0" i="0" dirty="0">
              <a:latin typeface="Times New Roman" panose="02020603050405020304" pitchFamily="18" charset="0"/>
              <a:cs typeface="Times New Roman" panose="02020603050405020304" pitchFamily="18" charset="0"/>
            </a:rPr>
            <a:t>CONCLUSION</a:t>
          </a:r>
          <a:endParaRPr lang="en-US" dirty="0">
            <a:latin typeface="Times New Roman" panose="02020603050405020304" pitchFamily="18" charset="0"/>
            <a:cs typeface="Times New Roman" panose="02020603050405020304" pitchFamily="18" charset="0"/>
          </a:endParaRPr>
        </a:p>
      </dgm:t>
    </dgm:pt>
    <dgm:pt modelId="{E53DB641-89DC-42C2-97E3-8A472623E502}" type="parTrans" cxnId="{EE27C374-EA60-4165-B196-9C00EF638F12}">
      <dgm:prSet/>
      <dgm:spPr/>
      <dgm:t>
        <a:bodyPr/>
        <a:lstStyle/>
        <a:p>
          <a:endParaRPr lang="en-US"/>
        </a:p>
      </dgm:t>
    </dgm:pt>
    <dgm:pt modelId="{651B1E41-82DE-47DA-B832-A8DB978095C1}" type="sibTrans" cxnId="{EE27C374-EA60-4165-B196-9C00EF638F12}">
      <dgm:prSet/>
      <dgm:spPr/>
      <dgm:t>
        <a:bodyPr/>
        <a:lstStyle/>
        <a:p>
          <a:endParaRPr lang="en-US"/>
        </a:p>
      </dgm:t>
    </dgm:pt>
    <dgm:pt modelId="{B014A91F-4BC2-468F-97FA-B12A454E73FD}">
      <dgm:prSet/>
      <dgm:spPr/>
      <dgm:t>
        <a:bodyPr/>
        <a:lstStyle/>
        <a:p>
          <a:r>
            <a:rPr lang="en-US" b="0" i="0" dirty="0">
              <a:latin typeface="Times New Roman" panose="02020603050405020304" pitchFamily="18" charset="0"/>
              <a:cs typeface="Times New Roman" panose="02020603050405020304" pitchFamily="18" charset="0"/>
            </a:rPr>
            <a:t>REFERENCES</a:t>
          </a:r>
          <a:endParaRPr lang="en-US" dirty="0">
            <a:latin typeface="Times New Roman" panose="02020603050405020304" pitchFamily="18" charset="0"/>
            <a:cs typeface="Times New Roman" panose="02020603050405020304" pitchFamily="18" charset="0"/>
          </a:endParaRPr>
        </a:p>
      </dgm:t>
    </dgm:pt>
    <dgm:pt modelId="{1C444C08-EF27-48AE-989A-CB6DC0B2C0CF}" type="parTrans" cxnId="{E4E044FB-BAF3-4B2A-9093-506BE9B6D329}">
      <dgm:prSet/>
      <dgm:spPr/>
      <dgm:t>
        <a:bodyPr/>
        <a:lstStyle/>
        <a:p>
          <a:endParaRPr lang="en-US"/>
        </a:p>
      </dgm:t>
    </dgm:pt>
    <dgm:pt modelId="{66D80C03-0C48-4315-8C76-9E1AF2C68A57}" type="sibTrans" cxnId="{E4E044FB-BAF3-4B2A-9093-506BE9B6D329}">
      <dgm:prSet/>
      <dgm:spPr/>
      <dgm:t>
        <a:bodyPr/>
        <a:lstStyle/>
        <a:p>
          <a:endParaRPr lang="en-US"/>
        </a:p>
      </dgm:t>
    </dgm:pt>
    <dgm:pt modelId="{AC47AE36-5B74-6E44-B25B-EF49AB1D6031}" type="pres">
      <dgm:prSet presAssocID="{5077C0EC-DC81-45A0-9355-FEFD20986CC1}" presName="vert0" presStyleCnt="0">
        <dgm:presLayoutVars>
          <dgm:dir/>
          <dgm:animOne val="branch"/>
          <dgm:animLvl val="lvl"/>
        </dgm:presLayoutVars>
      </dgm:prSet>
      <dgm:spPr/>
    </dgm:pt>
    <dgm:pt modelId="{9F99E03B-D8BE-BA44-92A2-B1628A38B08B}" type="pres">
      <dgm:prSet presAssocID="{0B4607B1-1AA0-457A-8DD0-61C203789B61}" presName="thickLine" presStyleLbl="alignNode1" presStyleIdx="0" presStyleCnt="10"/>
      <dgm:spPr/>
    </dgm:pt>
    <dgm:pt modelId="{57EC18A6-E676-9F48-95D6-2457C19EED24}" type="pres">
      <dgm:prSet presAssocID="{0B4607B1-1AA0-457A-8DD0-61C203789B61}" presName="horz1" presStyleCnt="0"/>
      <dgm:spPr/>
    </dgm:pt>
    <dgm:pt modelId="{7C594AA1-C3FB-2444-9508-0339E9423BCD}" type="pres">
      <dgm:prSet presAssocID="{0B4607B1-1AA0-457A-8DD0-61C203789B61}" presName="tx1" presStyleLbl="revTx" presStyleIdx="0" presStyleCnt="10"/>
      <dgm:spPr/>
    </dgm:pt>
    <dgm:pt modelId="{31E7E61B-2B7B-CF42-85FA-F9505F8A9E08}" type="pres">
      <dgm:prSet presAssocID="{0B4607B1-1AA0-457A-8DD0-61C203789B61}" presName="vert1" presStyleCnt="0"/>
      <dgm:spPr/>
    </dgm:pt>
    <dgm:pt modelId="{4446CF44-5CE7-0341-AF84-BD403EEC0C7E}" type="pres">
      <dgm:prSet presAssocID="{EE83674E-0B50-4EE3-ACE2-378E9D9A086E}" presName="thickLine" presStyleLbl="alignNode1" presStyleIdx="1" presStyleCnt="10"/>
      <dgm:spPr/>
    </dgm:pt>
    <dgm:pt modelId="{9FA2D932-B95E-914B-AD94-6F3320EE1380}" type="pres">
      <dgm:prSet presAssocID="{EE83674E-0B50-4EE3-ACE2-378E9D9A086E}" presName="horz1" presStyleCnt="0"/>
      <dgm:spPr/>
    </dgm:pt>
    <dgm:pt modelId="{70E189E2-11F7-2F4F-AA11-75A75FB42CE2}" type="pres">
      <dgm:prSet presAssocID="{EE83674E-0B50-4EE3-ACE2-378E9D9A086E}" presName="tx1" presStyleLbl="revTx" presStyleIdx="1" presStyleCnt="10"/>
      <dgm:spPr/>
    </dgm:pt>
    <dgm:pt modelId="{98E45632-8A9C-A640-9791-023AF79284A0}" type="pres">
      <dgm:prSet presAssocID="{EE83674E-0B50-4EE3-ACE2-378E9D9A086E}" presName="vert1" presStyleCnt="0"/>
      <dgm:spPr/>
    </dgm:pt>
    <dgm:pt modelId="{49B4BD98-08BB-5D4C-9F5F-C57CD1566A41}" type="pres">
      <dgm:prSet presAssocID="{70E659CF-ADD2-463C-AC37-12A1EB53937B}" presName="thickLine" presStyleLbl="alignNode1" presStyleIdx="2" presStyleCnt="10"/>
      <dgm:spPr/>
    </dgm:pt>
    <dgm:pt modelId="{5CBC0240-3D03-6743-B066-FE891EF50830}" type="pres">
      <dgm:prSet presAssocID="{70E659CF-ADD2-463C-AC37-12A1EB53937B}" presName="horz1" presStyleCnt="0"/>
      <dgm:spPr/>
    </dgm:pt>
    <dgm:pt modelId="{E94BA087-D557-8841-9093-7D4308EC8AA8}" type="pres">
      <dgm:prSet presAssocID="{70E659CF-ADD2-463C-AC37-12A1EB53937B}" presName="tx1" presStyleLbl="revTx" presStyleIdx="2" presStyleCnt="10"/>
      <dgm:spPr/>
    </dgm:pt>
    <dgm:pt modelId="{3A3437C9-25F9-C041-B7D5-250D8D45C17E}" type="pres">
      <dgm:prSet presAssocID="{70E659CF-ADD2-463C-AC37-12A1EB53937B}" presName="vert1" presStyleCnt="0"/>
      <dgm:spPr/>
    </dgm:pt>
    <dgm:pt modelId="{55A1C983-D018-F44B-B4F6-C363C3005A8D}" type="pres">
      <dgm:prSet presAssocID="{ADCD430F-F23A-499E-A8D5-A6EA32FA7AF4}" presName="thickLine" presStyleLbl="alignNode1" presStyleIdx="3" presStyleCnt="10"/>
      <dgm:spPr/>
    </dgm:pt>
    <dgm:pt modelId="{7A942B0F-E839-354C-B561-2CE10A39B57A}" type="pres">
      <dgm:prSet presAssocID="{ADCD430F-F23A-499E-A8D5-A6EA32FA7AF4}" presName="horz1" presStyleCnt="0"/>
      <dgm:spPr/>
    </dgm:pt>
    <dgm:pt modelId="{6ABB7C7D-3509-2D4D-A4ED-7901317493B8}" type="pres">
      <dgm:prSet presAssocID="{ADCD430F-F23A-499E-A8D5-A6EA32FA7AF4}" presName="tx1" presStyleLbl="revTx" presStyleIdx="3" presStyleCnt="10"/>
      <dgm:spPr/>
    </dgm:pt>
    <dgm:pt modelId="{3184B7D8-EC4C-9E4F-B123-F8329396B479}" type="pres">
      <dgm:prSet presAssocID="{ADCD430F-F23A-499E-A8D5-A6EA32FA7AF4}" presName="vert1" presStyleCnt="0"/>
      <dgm:spPr/>
    </dgm:pt>
    <dgm:pt modelId="{D1AC98E0-71FE-1245-A66E-E964F742DC9A}" type="pres">
      <dgm:prSet presAssocID="{65AA576D-0657-49F9-A520-7160D7D78C1C}" presName="thickLine" presStyleLbl="alignNode1" presStyleIdx="4" presStyleCnt="10"/>
      <dgm:spPr/>
    </dgm:pt>
    <dgm:pt modelId="{EA2B9995-56CD-5740-87C0-8232D51BBCD9}" type="pres">
      <dgm:prSet presAssocID="{65AA576D-0657-49F9-A520-7160D7D78C1C}" presName="horz1" presStyleCnt="0"/>
      <dgm:spPr/>
    </dgm:pt>
    <dgm:pt modelId="{83BF374A-BF5A-8A4B-A5D5-D9F00323C7E5}" type="pres">
      <dgm:prSet presAssocID="{65AA576D-0657-49F9-A520-7160D7D78C1C}" presName="tx1" presStyleLbl="revTx" presStyleIdx="4" presStyleCnt="10"/>
      <dgm:spPr/>
    </dgm:pt>
    <dgm:pt modelId="{36DF893B-4BA7-CB4F-B142-C8773CC9C333}" type="pres">
      <dgm:prSet presAssocID="{65AA576D-0657-49F9-A520-7160D7D78C1C}" presName="vert1" presStyleCnt="0"/>
      <dgm:spPr/>
    </dgm:pt>
    <dgm:pt modelId="{CCC9EB72-DF91-F845-894A-B84884732875}" type="pres">
      <dgm:prSet presAssocID="{3C5F1646-5B8C-405F-8916-CF2DD9B8070E}" presName="thickLine" presStyleLbl="alignNode1" presStyleIdx="5" presStyleCnt="10"/>
      <dgm:spPr/>
    </dgm:pt>
    <dgm:pt modelId="{A13A22A7-E4B2-2947-9395-69205F86BE51}" type="pres">
      <dgm:prSet presAssocID="{3C5F1646-5B8C-405F-8916-CF2DD9B8070E}" presName="horz1" presStyleCnt="0"/>
      <dgm:spPr/>
    </dgm:pt>
    <dgm:pt modelId="{ED0897ED-F99C-0247-A14B-687162E72427}" type="pres">
      <dgm:prSet presAssocID="{3C5F1646-5B8C-405F-8916-CF2DD9B8070E}" presName="tx1" presStyleLbl="revTx" presStyleIdx="5" presStyleCnt="10"/>
      <dgm:spPr/>
    </dgm:pt>
    <dgm:pt modelId="{E9A8B935-50CA-FE46-9A6A-9F8D71EA840D}" type="pres">
      <dgm:prSet presAssocID="{3C5F1646-5B8C-405F-8916-CF2DD9B8070E}" presName="vert1" presStyleCnt="0"/>
      <dgm:spPr/>
    </dgm:pt>
    <dgm:pt modelId="{6E5FC735-4B89-F047-BF09-4975DFF8FBD5}" type="pres">
      <dgm:prSet presAssocID="{F09B66CB-3F6F-491D-B6E9-76F85A5036C5}" presName="thickLine" presStyleLbl="alignNode1" presStyleIdx="6" presStyleCnt="10"/>
      <dgm:spPr/>
    </dgm:pt>
    <dgm:pt modelId="{87F1ABF9-03C4-104C-AD28-4F64047DC9DC}" type="pres">
      <dgm:prSet presAssocID="{F09B66CB-3F6F-491D-B6E9-76F85A5036C5}" presName="horz1" presStyleCnt="0"/>
      <dgm:spPr/>
    </dgm:pt>
    <dgm:pt modelId="{542E7693-878D-154D-BEC0-C44FE9E337AA}" type="pres">
      <dgm:prSet presAssocID="{F09B66CB-3F6F-491D-B6E9-76F85A5036C5}" presName="tx1" presStyleLbl="revTx" presStyleIdx="6" presStyleCnt="10"/>
      <dgm:spPr/>
    </dgm:pt>
    <dgm:pt modelId="{78588D0A-C01E-2741-8CB6-A9E5CD02944C}" type="pres">
      <dgm:prSet presAssocID="{F09B66CB-3F6F-491D-B6E9-76F85A5036C5}" presName="vert1" presStyleCnt="0"/>
      <dgm:spPr/>
    </dgm:pt>
    <dgm:pt modelId="{08D4D100-9B30-9745-A18D-030318821AE8}" type="pres">
      <dgm:prSet presAssocID="{1EA8E169-CEA8-4933-953A-125F9169641A}" presName="thickLine" presStyleLbl="alignNode1" presStyleIdx="7" presStyleCnt="10"/>
      <dgm:spPr/>
    </dgm:pt>
    <dgm:pt modelId="{CD2F0ABE-C245-6C4F-BDA1-2C6BE4BF0C74}" type="pres">
      <dgm:prSet presAssocID="{1EA8E169-CEA8-4933-953A-125F9169641A}" presName="horz1" presStyleCnt="0"/>
      <dgm:spPr/>
    </dgm:pt>
    <dgm:pt modelId="{FD36246D-A765-0648-850E-F3AA9231EDED}" type="pres">
      <dgm:prSet presAssocID="{1EA8E169-CEA8-4933-953A-125F9169641A}" presName="tx1" presStyleLbl="revTx" presStyleIdx="7" presStyleCnt="10"/>
      <dgm:spPr/>
    </dgm:pt>
    <dgm:pt modelId="{B8A03660-B2E6-6847-80B1-D4FE62CB58C7}" type="pres">
      <dgm:prSet presAssocID="{1EA8E169-CEA8-4933-953A-125F9169641A}" presName="vert1" presStyleCnt="0"/>
      <dgm:spPr/>
    </dgm:pt>
    <dgm:pt modelId="{352723D1-BD5A-3646-A5D0-4EF5E80D224A}" type="pres">
      <dgm:prSet presAssocID="{615FE16E-6B2D-46A0-A989-B28D35697AAC}" presName="thickLine" presStyleLbl="alignNode1" presStyleIdx="8" presStyleCnt="10"/>
      <dgm:spPr/>
    </dgm:pt>
    <dgm:pt modelId="{F8A2EB12-B26E-224A-A101-D37DC60C7539}" type="pres">
      <dgm:prSet presAssocID="{615FE16E-6B2D-46A0-A989-B28D35697AAC}" presName="horz1" presStyleCnt="0"/>
      <dgm:spPr/>
    </dgm:pt>
    <dgm:pt modelId="{777F5571-B0AD-D549-A317-8D8AA70AF60D}" type="pres">
      <dgm:prSet presAssocID="{615FE16E-6B2D-46A0-A989-B28D35697AAC}" presName="tx1" presStyleLbl="revTx" presStyleIdx="8" presStyleCnt="10"/>
      <dgm:spPr/>
    </dgm:pt>
    <dgm:pt modelId="{905BCBB0-01F6-2A40-AD0C-FD1EA476F001}" type="pres">
      <dgm:prSet presAssocID="{615FE16E-6B2D-46A0-A989-B28D35697AAC}" presName="vert1" presStyleCnt="0"/>
      <dgm:spPr/>
    </dgm:pt>
    <dgm:pt modelId="{BEFCE9D2-3D2C-B645-A1C2-172A951644E9}" type="pres">
      <dgm:prSet presAssocID="{B014A91F-4BC2-468F-97FA-B12A454E73FD}" presName="thickLine" presStyleLbl="alignNode1" presStyleIdx="9" presStyleCnt="10"/>
      <dgm:spPr/>
    </dgm:pt>
    <dgm:pt modelId="{CF111425-998B-A040-BC3A-349DB6964597}" type="pres">
      <dgm:prSet presAssocID="{B014A91F-4BC2-468F-97FA-B12A454E73FD}" presName="horz1" presStyleCnt="0"/>
      <dgm:spPr/>
    </dgm:pt>
    <dgm:pt modelId="{391318CD-A8D6-6A45-81D8-C8912260DCB6}" type="pres">
      <dgm:prSet presAssocID="{B014A91F-4BC2-468F-97FA-B12A454E73FD}" presName="tx1" presStyleLbl="revTx" presStyleIdx="9" presStyleCnt="10"/>
      <dgm:spPr/>
    </dgm:pt>
    <dgm:pt modelId="{87F9791C-0F6A-6744-9058-9686229800C5}" type="pres">
      <dgm:prSet presAssocID="{B014A91F-4BC2-468F-97FA-B12A454E73FD}" presName="vert1" presStyleCnt="0"/>
      <dgm:spPr/>
    </dgm:pt>
  </dgm:ptLst>
  <dgm:cxnLst>
    <dgm:cxn modelId="{94D03A02-89F2-484E-BC32-15DD327EA991}" srcId="{5077C0EC-DC81-45A0-9355-FEFD20986CC1}" destId="{70E659CF-ADD2-463C-AC37-12A1EB53937B}" srcOrd="2" destOrd="0" parTransId="{75A64C80-796E-40F4-B446-8C8CE7D06F2A}" sibTransId="{4726E990-FC92-45ED-AFB8-5FFAB6F969E0}"/>
    <dgm:cxn modelId="{4C1AFA41-02D3-0649-89CA-737375B1D7E4}" type="presOf" srcId="{65AA576D-0657-49F9-A520-7160D7D78C1C}" destId="{83BF374A-BF5A-8A4B-A5D5-D9F00323C7E5}" srcOrd="0" destOrd="0" presId="urn:microsoft.com/office/officeart/2008/layout/LinedList"/>
    <dgm:cxn modelId="{54B0156A-DAB1-4BBA-9859-63EF5292DD7C}" srcId="{5077C0EC-DC81-45A0-9355-FEFD20986CC1}" destId="{0B4607B1-1AA0-457A-8DD0-61C203789B61}" srcOrd="0" destOrd="0" parTransId="{82FF8C74-1BAC-4E77-A313-A44923F29390}" sibTransId="{379E6305-FB58-4441-B8E0-54C76E2F10C4}"/>
    <dgm:cxn modelId="{8FE4676B-618A-BE46-8058-511A7D8ABFB0}" type="presOf" srcId="{615FE16E-6B2D-46A0-A989-B28D35697AAC}" destId="{777F5571-B0AD-D549-A317-8D8AA70AF60D}" srcOrd="0" destOrd="0" presId="urn:microsoft.com/office/officeart/2008/layout/LinedList"/>
    <dgm:cxn modelId="{C9F7DC4C-2192-D14C-80D1-7A21D92D705C}" type="presOf" srcId="{ADCD430F-F23A-499E-A8D5-A6EA32FA7AF4}" destId="{6ABB7C7D-3509-2D4D-A4ED-7901317493B8}" srcOrd="0" destOrd="0" presId="urn:microsoft.com/office/officeart/2008/layout/LinedList"/>
    <dgm:cxn modelId="{65311E73-238C-8C43-A3F0-79BBB1A32C5D}" type="presOf" srcId="{70E659CF-ADD2-463C-AC37-12A1EB53937B}" destId="{E94BA087-D557-8841-9093-7D4308EC8AA8}" srcOrd="0" destOrd="0" presId="urn:microsoft.com/office/officeart/2008/layout/LinedList"/>
    <dgm:cxn modelId="{EE27C374-EA60-4165-B196-9C00EF638F12}" srcId="{5077C0EC-DC81-45A0-9355-FEFD20986CC1}" destId="{615FE16E-6B2D-46A0-A989-B28D35697AAC}" srcOrd="8" destOrd="0" parTransId="{E53DB641-89DC-42C2-97E3-8A472623E502}" sibTransId="{651B1E41-82DE-47DA-B832-A8DB978095C1}"/>
    <dgm:cxn modelId="{78BF5F91-4A27-457A-8608-57604D91C615}" srcId="{5077C0EC-DC81-45A0-9355-FEFD20986CC1}" destId="{65AA576D-0657-49F9-A520-7160D7D78C1C}" srcOrd="4" destOrd="0" parTransId="{445073CA-37D7-41C5-858C-D1FE98367514}" sibTransId="{EECD4404-7A5D-45F6-885C-8BC000DD38EC}"/>
    <dgm:cxn modelId="{8486BC98-B5E5-784C-9E1C-0CDA15EDBDDF}" type="presOf" srcId="{B014A91F-4BC2-468F-97FA-B12A454E73FD}" destId="{391318CD-A8D6-6A45-81D8-C8912260DCB6}" srcOrd="0" destOrd="0" presId="urn:microsoft.com/office/officeart/2008/layout/LinedList"/>
    <dgm:cxn modelId="{E3C7E099-FFDD-4D44-8C19-9BD89E92F009}" srcId="{5077C0EC-DC81-45A0-9355-FEFD20986CC1}" destId="{1EA8E169-CEA8-4933-953A-125F9169641A}" srcOrd="7" destOrd="0" parTransId="{7DDDA53F-A616-4630-869E-4FDCD41C694A}" sibTransId="{2EE9D319-11F2-4499-ADDC-DA8F5D35AA16}"/>
    <dgm:cxn modelId="{E175189B-6FD1-48F6-BD38-3B2F3628C03E}" srcId="{5077C0EC-DC81-45A0-9355-FEFD20986CC1}" destId="{F09B66CB-3F6F-491D-B6E9-76F85A5036C5}" srcOrd="6" destOrd="0" parTransId="{DEF043D1-6276-42B0-8650-5BFA69D9C1BB}" sibTransId="{4158C1D0-8E34-4CBE-AE17-D392AE19342B}"/>
    <dgm:cxn modelId="{9821F9A7-CF64-EA43-89FC-68F21BB29AA9}" type="presOf" srcId="{EE83674E-0B50-4EE3-ACE2-378E9D9A086E}" destId="{70E189E2-11F7-2F4F-AA11-75A75FB42CE2}" srcOrd="0" destOrd="0" presId="urn:microsoft.com/office/officeart/2008/layout/LinedList"/>
    <dgm:cxn modelId="{A5D773B3-710E-3346-9058-1BE4DC6AADB5}" type="presOf" srcId="{1EA8E169-CEA8-4933-953A-125F9169641A}" destId="{FD36246D-A765-0648-850E-F3AA9231EDED}" srcOrd="0" destOrd="0" presId="urn:microsoft.com/office/officeart/2008/layout/LinedList"/>
    <dgm:cxn modelId="{77173CB4-BDB3-4257-8337-7BF86E36F448}" srcId="{5077C0EC-DC81-45A0-9355-FEFD20986CC1}" destId="{EE83674E-0B50-4EE3-ACE2-378E9D9A086E}" srcOrd="1" destOrd="0" parTransId="{4BF4CCA3-2F3F-442F-A0F1-4618177469FA}" sibTransId="{14768D8A-858D-45FD-AE59-3805E4D8EFA1}"/>
    <dgm:cxn modelId="{D64E5FC6-99A3-0147-B778-D8599C021CAF}" type="presOf" srcId="{0B4607B1-1AA0-457A-8DD0-61C203789B61}" destId="{7C594AA1-C3FB-2444-9508-0339E9423BCD}" srcOrd="0" destOrd="0" presId="urn:microsoft.com/office/officeart/2008/layout/LinedList"/>
    <dgm:cxn modelId="{329CFFE5-7091-494A-8A2B-B173D41C630E}" type="presOf" srcId="{5077C0EC-DC81-45A0-9355-FEFD20986CC1}" destId="{AC47AE36-5B74-6E44-B25B-EF49AB1D6031}" srcOrd="0" destOrd="0" presId="urn:microsoft.com/office/officeart/2008/layout/LinedList"/>
    <dgm:cxn modelId="{CC3AECEC-C34D-4B17-ACF4-D17BE60E5AAA}" srcId="{5077C0EC-DC81-45A0-9355-FEFD20986CC1}" destId="{3C5F1646-5B8C-405F-8916-CF2DD9B8070E}" srcOrd="5" destOrd="0" parTransId="{EB935931-56DD-4369-976B-F7852C72EC32}" sibTransId="{5EB2771A-8B23-49DD-ACB5-4D2BF380758D}"/>
    <dgm:cxn modelId="{EC4F43EE-90D3-4091-BE53-4FB79EBAF4F1}" srcId="{5077C0EC-DC81-45A0-9355-FEFD20986CC1}" destId="{ADCD430F-F23A-499E-A8D5-A6EA32FA7AF4}" srcOrd="3" destOrd="0" parTransId="{3D7683B1-C3D1-4101-BA95-A1A47DFBE86A}" sibTransId="{D82AE014-0FC2-42EC-8BC3-E34B7F5564A8}"/>
    <dgm:cxn modelId="{423393F3-3866-864C-8D9C-AB3F345014E4}" type="presOf" srcId="{F09B66CB-3F6F-491D-B6E9-76F85A5036C5}" destId="{542E7693-878D-154D-BEC0-C44FE9E337AA}" srcOrd="0" destOrd="0" presId="urn:microsoft.com/office/officeart/2008/layout/LinedList"/>
    <dgm:cxn modelId="{DB36F3F8-A40E-1840-A411-4E37095F9F77}" type="presOf" srcId="{3C5F1646-5B8C-405F-8916-CF2DD9B8070E}" destId="{ED0897ED-F99C-0247-A14B-687162E72427}" srcOrd="0" destOrd="0" presId="urn:microsoft.com/office/officeart/2008/layout/LinedList"/>
    <dgm:cxn modelId="{E4E044FB-BAF3-4B2A-9093-506BE9B6D329}" srcId="{5077C0EC-DC81-45A0-9355-FEFD20986CC1}" destId="{B014A91F-4BC2-468F-97FA-B12A454E73FD}" srcOrd="9" destOrd="0" parTransId="{1C444C08-EF27-48AE-989A-CB6DC0B2C0CF}" sibTransId="{66D80C03-0C48-4315-8C76-9E1AF2C68A57}"/>
    <dgm:cxn modelId="{E2587DBE-B4D2-5B49-8985-BC5D315E19B9}" type="presParOf" srcId="{AC47AE36-5B74-6E44-B25B-EF49AB1D6031}" destId="{9F99E03B-D8BE-BA44-92A2-B1628A38B08B}" srcOrd="0" destOrd="0" presId="urn:microsoft.com/office/officeart/2008/layout/LinedList"/>
    <dgm:cxn modelId="{C14D6C9B-515D-4A4B-91D2-2881D6DBCFD1}" type="presParOf" srcId="{AC47AE36-5B74-6E44-B25B-EF49AB1D6031}" destId="{57EC18A6-E676-9F48-95D6-2457C19EED24}" srcOrd="1" destOrd="0" presId="urn:microsoft.com/office/officeart/2008/layout/LinedList"/>
    <dgm:cxn modelId="{B7CC40F2-060E-C74D-B08F-5BA9FD4D7CE9}" type="presParOf" srcId="{57EC18A6-E676-9F48-95D6-2457C19EED24}" destId="{7C594AA1-C3FB-2444-9508-0339E9423BCD}" srcOrd="0" destOrd="0" presId="urn:microsoft.com/office/officeart/2008/layout/LinedList"/>
    <dgm:cxn modelId="{6E823F3C-3D29-BA48-B9A7-719B37E7F0A2}" type="presParOf" srcId="{57EC18A6-E676-9F48-95D6-2457C19EED24}" destId="{31E7E61B-2B7B-CF42-85FA-F9505F8A9E08}" srcOrd="1" destOrd="0" presId="urn:microsoft.com/office/officeart/2008/layout/LinedList"/>
    <dgm:cxn modelId="{88F6B06F-5988-854B-85E5-AD6D9BCF7B34}" type="presParOf" srcId="{AC47AE36-5B74-6E44-B25B-EF49AB1D6031}" destId="{4446CF44-5CE7-0341-AF84-BD403EEC0C7E}" srcOrd="2" destOrd="0" presId="urn:microsoft.com/office/officeart/2008/layout/LinedList"/>
    <dgm:cxn modelId="{1DDB0361-DE58-C84D-A750-6EF2F9F0ECE7}" type="presParOf" srcId="{AC47AE36-5B74-6E44-B25B-EF49AB1D6031}" destId="{9FA2D932-B95E-914B-AD94-6F3320EE1380}" srcOrd="3" destOrd="0" presId="urn:microsoft.com/office/officeart/2008/layout/LinedList"/>
    <dgm:cxn modelId="{B7DBD8D1-C716-7C46-8C43-C609A10F3211}" type="presParOf" srcId="{9FA2D932-B95E-914B-AD94-6F3320EE1380}" destId="{70E189E2-11F7-2F4F-AA11-75A75FB42CE2}" srcOrd="0" destOrd="0" presId="urn:microsoft.com/office/officeart/2008/layout/LinedList"/>
    <dgm:cxn modelId="{D546646C-0DAB-6940-828D-7C84F2A87AC0}" type="presParOf" srcId="{9FA2D932-B95E-914B-AD94-6F3320EE1380}" destId="{98E45632-8A9C-A640-9791-023AF79284A0}" srcOrd="1" destOrd="0" presId="urn:microsoft.com/office/officeart/2008/layout/LinedList"/>
    <dgm:cxn modelId="{8F8E3151-0964-894D-8D4D-22702801D630}" type="presParOf" srcId="{AC47AE36-5B74-6E44-B25B-EF49AB1D6031}" destId="{49B4BD98-08BB-5D4C-9F5F-C57CD1566A41}" srcOrd="4" destOrd="0" presId="urn:microsoft.com/office/officeart/2008/layout/LinedList"/>
    <dgm:cxn modelId="{DFCFF2B9-8EB2-534A-AC95-0635CBF3F830}" type="presParOf" srcId="{AC47AE36-5B74-6E44-B25B-EF49AB1D6031}" destId="{5CBC0240-3D03-6743-B066-FE891EF50830}" srcOrd="5" destOrd="0" presId="urn:microsoft.com/office/officeart/2008/layout/LinedList"/>
    <dgm:cxn modelId="{6E8C3D0F-6A4D-274E-911F-D445DA339AE6}" type="presParOf" srcId="{5CBC0240-3D03-6743-B066-FE891EF50830}" destId="{E94BA087-D557-8841-9093-7D4308EC8AA8}" srcOrd="0" destOrd="0" presId="urn:microsoft.com/office/officeart/2008/layout/LinedList"/>
    <dgm:cxn modelId="{CF669D5D-D580-7844-A93C-F63DBA57EB52}" type="presParOf" srcId="{5CBC0240-3D03-6743-B066-FE891EF50830}" destId="{3A3437C9-25F9-C041-B7D5-250D8D45C17E}" srcOrd="1" destOrd="0" presId="urn:microsoft.com/office/officeart/2008/layout/LinedList"/>
    <dgm:cxn modelId="{EE6B20B2-BF35-5A49-8E65-C11459B0CC9C}" type="presParOf" srcId="{AC47AE36-5B74-6E44-B25B-EF49AB1D6031}" destId="{55A1C983-D018-F44B-B4F6-C363C3005A8D}" srcOrd="6" destOrd="0" presId="urn:microsoft.com/office/officeart/2008/layout/LinedList"/>
    <dgm:cxn modelId="{B8C8BD4B-402E-E340-BF37-4B02A05CEAB0}" type="presParOf" srcId="{AC47AE36-5B74-6E44-B25B-EF49AB1D6031}" destId="{7A942B0F-E839-354C-B561-2CE10A39B57A}" srcOrd="7" destOrd="0" presId="urn:microsoft.com/office/officeart/2008/layout/LinedList"/>
    <dgm:cxn modelId="{74CE9304-B4EC-684C-A4B6-5018C3A38018}" type="presParOf" srcId="{7A942B0F-E839-354C-B561-2CE10A39B57A}" destId="{6ABB7C7D-3509-2D4D-A4ED-7901317493B8}" srcOrd="0" destOrd="0" presId="urn:microsoft.com/office/officeart/2008/layout/LinedList"/>
    <dgm:cxn modelId="{9A7D879D-7ACF-F34C-99AE-2FD9B21626E5}" type="presParOf" srcId="{7A942B0F-E839-354C-B561-2CE10A39B57A}" destId="{3184B7D8-EC4C-9E4F-B123-F8329396B479}" srcOrd="1" destOrd="0" presId="urn:microsoft.com/office/officeart/2008/layout/LinedList"/>
    <dgm:cxn modelId="{2C87B36B-F80D-FD47-B4CD-F75D4F6025B0}" type="presParOf" srcId="{AC47AE36-5B74-6E44-B25B-EF49AB1D6031}" destId="{D1AC98E0-71FE-1245-A66E-E964F742DC9A}" srcOrd="8" destOrd="0" presId="urn:microsoft.com/office/officeart/2008/layout/LinedList"/>
    <dgm:cxn modelId="{6397C603-CC4F-BF45-99ED-2EB7DAF7E668}" type="presParOf" srcId="{AC47AE36-5B74-6E44-B25B-EF49AB1D6031}" destId="{EA2B9995-56CD-5740-87C0-8232D51BBCD9}" srcOrd="9" destOrd="0" presId="urn:microsoft.com/office/officeart/2008/layout/LinedList"/>
    <dgm:cxn modelId="{C3650593-CA9E-7747-BC81-5654CEF407B5}" type="presParOf" srcId="{EA2B9995-56CD-5740-87C0-8232D51BBCD9}" destId="{83BF374A-BF5A-8A4B-A5D5-D9F00323C7E5}" srcOrd="0" destOrd="0" presId="urn:microsoft.com/office/officeart/2008/layout/LinedList"/>
    <dgm:cxn modelId="{FC337D88-B025-2A44-8DC6-6036F0734E70}" type="presParOf" srcId="{EA2B9995-56CD-5740-87C0-8232D51BBCD9}" destId="{36DF893B-4BA7-CB4F-B142-C8773CC9C333}" srcOrd="1" destOrd="0" presId="urn:microsoft.com/office/officeart/2008/layout/LinedList"/>
    <dgm:cxn modelId="{F9E3C35C-085E-FD46-AA73-3E57079E6DF1}" type="presParOf" srcId="{AC47AE36-5B74-6E44-B25B-EF49AB1D6031}" destId="{CCC9EB72-DF91-F845-894A-B84884732875}" srcOrd="10" destOrd="0" presId="urn:microsoft.com/office/officeart/2008/layout/LinedList"/>
    <dgm:cxn modelId="{4B76C613-AA2E-2C4D-93A9-43DD2AFD1B48}" type="presParOf" srcId="{AC47AE36-5B74-6E44-B25B-EF49AB1D6031}" destId="{A13A22A7-E4B2-2947-9395-69205F86BE51}" srcOrd="11" destOrd="0" presId="urn:microsoft.com/office/officeart/2008/layout/LinedList"/>
    <dgm:cxn modelId="{D67B54A2-761D-7642-94C7-FC2127F9C0CB}" type="presParOf" srcId="{A13A22A7-E4B2-2947-9395-69205F86BE51}" destId="{ED0897ED-F99C-0247-A14B-687162E72427}" srcOrd="0" destOrd="0" presId="urn:microsoft.com/office/officeart/2008/layout/LinedList"/>
    <dgm:cxn modelId="{EEC62895-2451-8D49-9A46-F9A718285900}" type="presParOf" srcId="{A13A22A7-E4B2-2947-9395-69205F86BE51}" destId="{E9A8B935-50CA-FE46-9A6A-9F8D71EA840D}" srcOrd="1" destOrd="0" presId="urn:microsoft.com/office/officeart/2008/layout/LinedList"/>
    <dgm:cxn modelId="{A0BF7DBD-42CC-E541-AF62-A2B557288F5F}" type="presParOf" srcId="{AC47AE36-5B74-6E44-B25B-EF49AB1D6031}" destId="{6E5FC735-4B89-F047-BF09-4975DFF8FBD5}" srcOrd="12" destOrd="0" presId="urn:microsoft.com/office/officeart/2008/layout/LinedList"/>
    <dgm:cxn modelId="{141BD9EF-8776-A642-94A2-7925EF51B976}" type="presParOf" srcId="{AC47AE36-5B74-6E44-B25B-EF49AB1D6031}" destId="{87F1ABF9-03C4-104C-AD28-4F64047DC9DC}" srcOrd="13" destOrd="0" presId="urn:microsoft.com/office/officeart/2008/layout/LinedList"/>
    <dgm:cxn modelId="{974659A7-75B1-7E4F-95AE-9EB97E8AEA36}" type="presParOf" srcId="{87F1ABF9-03C4-104C-AD28-4F64047DC9DC}" destId="{542E7693-878D-154D-BEC0-C44FE9E337AA}" srcOrd="0" destOrd="0" presId="urn:microsoft.com/office/officeart/2008/layout/LinedList"/>
    <dgm:cxn modelId="{812DEAA0-53CD-BA4C-A94F-C9562F6B0146}" type="presParOf" srcId="{87F1ABF9-03C4-104C-AD28-4F64047DC9DC}" destId="{78588D0A-C01E-2741-8CB6-A9E5CD02944C}" srcOrd="1" destOrd="0" presId="urn:microsoft.com/office/officeart/2008/layout/LinedList"/>
    <dgm:cxn modelId="{B1AD65AA-718A-224D-97F0-D26BFB8D81EE}" type="presParOf" srcId="{AC47AE36-5B74-6E44-B25B-EF49AB1D6031}" destId="{08D4D100-9B30-9745-A18D-030318821AE8}" srcOrd="14" destOrd="0" presId="urn:microsoft.com/office/officeart/2008/layout/LinedList"/>
    <dgm:cxn modelId="{2D3038A0-4663-8248-BD92-F10BD6E07A3E}" type="presParOf" srcId="{AC47AE36-5B74-6E44-B25B-EF49AB1D6031}" destId="{CD2F0ABE-C245-6C4F-BDA1-2C6BE4BF0C74}" srcOrd="15" destOrd="0" presId="urn:microsoft.com/office/officeart/2008/layout/LinedList"/>
    <dgm:cxn modelId="{08E67EA0-A342-2F40-95CC-405D450C6E59}" type="presParOf" srcId="{CD2F0ABE-C245-6C4F-BDA1-2C6BE4BF0C74}" destId="{FD36246D-A765-0648-850E-F3AA9231EDED}" srcOrd="0" destOrd="0" presId="urn:microsoft.com/office/officeart/2008/layout/LinedList"/>
    <dgm:cxn modelId="{6E6E4B6F-A48C-724D-8E92-1D43463D2D35}" type="presParOf" srcId="{CD2F0ABE-C245-6C4F-BDA1-2C6BE4BF0C74}" destId="{B8A03660-B2E6-6847-80B1-D4FE62CB58C7}" srcOrd="1" destOrd="0" presId="urn:microsoft.com/office/officeart/2008/layout/LinedList"/>
    <dgm:cxn modelId="{10D73AC4-AB65-9145-924F-481E5EFCCC92}" type="presParOf" srcId="{AC47AE36-5B74-6E44-B25B-EF49AB1D6031}" destId="{352723D1-BD5A-3646-A5D0-4EF5E80D224A}" srcOrd="16" destOrd="0" presId="urn:microsoft.com/office/officeart/2008/layout/LinedList"/>
    <dgm:cxn modelId="{1509F439-4E72-A041-8056-1CD1AC3BEA19}" type="presParOf" srcId="{AC47AE36-5B74-6E44-B25B-EF49AB1D6031}" destId="{F8A2EB12-B26E-224A-A101-D37DC60C7539}" srcOrd="17" destOrd="0" presId="urn:microsoft.com/office/officeart/2008/layout/LinedList"/>
    <dgm:cxn modelId="{2AA02CE0-FBB5-A64E-B4DC-50E850105A10}" type="presParOf" srcId="{F8A2EB12-B26E-224A-A101-D37DC60C7539}" destId="{777F5571-B0AD-D549-A317-8D8AA70AF60D}" srcOrd="0" destOrd="0" presId="urn:microsoft.com/office/officeart/2008/layout/LinedList"/>
    <dgm:cxn modelId="{484FF6C2-F3A7-EE40-B6DE-1B58BA49759C}" type="presParOf" srcId="{F8A2EB12-B26E-224A-A101-D37DC60C7539}" destId="{905BCBB0-01F6-2A40-AD0C-FD1EA476F001}" srcOrd="1" destOrd="0" presId="urn:microsoft.com/office/officeart/2008/layout/LinedList"/>
    <dgm:cxn modelId="{4511DB80-C97F-C844-A36E-AB8FF981D877}" type="presParOf" srcId="{AC47AE36-5B74-6E44-B25B-EF49AB1D6031}" destId="{BEFCE9D2-3D2C-B645-A1C2-172A951644E9}" srcOrd="18" destOrd="0" presId="urn:microsoft.com/office/officeart/2008/layout/LinedList"/>
    <dgm:cxn modelId="{B3C663D6-4FC5-3C42-9A75-F93D4CF62B2D}" type="presParOf" srcId="{AC47AE36-5B74-6E44-B25B-EF49AB1D6031}" destId="{CF111425-998B-A040-BC3A-349DB6964597}" srcOrd="19" destOrd="0" presId="urn:microsoft.com/office/officeart/2008/layout/LinedList"/>
    <dgm:cxn modelId="{2B9B71B7-F9B0-3842-938E-2389204033C6}" type="presParOf" srcId="{CF111425-998B-A040-BC3A-349DB6964597}" destId="{391318CD-A8D6-6A45-81D8-C8912260DCB6}" srcOrd="0" destOrd="0" presId="urn:microsoft.com/office/officeart/2008/layout/LinedList"/>
    <dgm:cxn modelId="{69A35E2F-AEFB-CC45-938B-324758298787}" type="presParOf" srcId="{CF111425-998B-A040-BC3A-349DB6964597}" destId="{87F9791C-0F6A-6744-9058-9686229800C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E0663C6-D6B9-4DD6-976D-502E9C9C04B3}" type="doc">
      <dgm:prSet loTypeId="urn:microsoft.com/office/officeart/2018/2/layout/IconLabelList" loCatId="icon" qsTypeId="urn:microsoft.com/office/officeart/2005/8/quickstyle/simple1" qsCatId="simple" csTypeId="urn:microsoft.com/office/officeart/2005/8/colors/accent3_2" csCatId="accent3" phldr="1"/>
      <dgm:spPr/>
      <dgm:t>
        <a:bodyPr/>
        <a:lstStyle/>
        <a:p>
          <a:endParaRPr lang="en-US"/>
        </a:p>
      </dgm:t>
    </dgm:pt>
    <dgm:pt modelId="{796929F6-94C7-4E2F-A59A-9BE4526430F0}">
      <dgm:prSet/>
      <dgm:spPr/>
      <dgm:t>
        <a:bodyPr/>
        <a:lstStyle/>
        <a:p>
          <a:r>
            <a:rPr lang="en-US" dirty="0">
              <a:latin typeface="Times New Roman" panose="02020603050405020304" pitchFamily="18" charset="0"/>
              <a:cs typeface="Times New Roman" panose="02020603050405020304" pitchFamily="18" charset="0"/>
            </a:rPr>
            <a:t>Our main objective of this project is to create an AI powered chatbot that can</a:t>
          </a:r>
        </a:p>
      </dgm:t>
    </dgm:pt>
    <dgm:pt modelId="{E274B33B-2A85-4E95-9D9A-5263FDBDDA25}" type="parTrans" cxnId="{A2AEB631-1673-4B2F-9733-E0A8C0722182}">
      <dgm:prSet/>
      <dgm:spPr/>
      <dgm:t>
        <a:bodyPr/>
        <a:lstStyle/>
        <a:p>
          <a:endParaRPr lang="en-US"/>
        </a:p>
      </dgm:t>
    </dgm:pt>
    <dgm:pt modelId="{E4D91DDE-8ED1-4935-9D6F-CA87B9BD67B2}" type="sibTrans" cxnId="{A2AEB631-1673-4B2F-9733-E0A8C0722182}">
      <dgm:prSet/>
      <dgm:spPr/>
      <dgm:t>
        <a:bodyPr/>
        <a:lstStyle/>
        <a:p>
          <a:endParaRPr lang="en-US"/>
        </a:p>
      </dgm:t>
    </dgm:pt>
    <dgm:pt modelId="{8FDBB262-A92A-4B69-B61B-915737C9D0A1}">
      <dgm:prSet/>
      <dgm:spPr/>
      <dgm:t>
        <a:bodyPr/>
        <a:lstStyle/>
        <a:p>
          <a:r>
            <a:rPr lang="en-US" dirty="0">
              <a:latin typeface="Times New Roman" panose="02020603050405020304" pitchFamily="18" charset="0"/>
              <a:cs typeface="Times New Roman" panose="02020603050405020304" pitchFamily="18" charset="0"/>
            </a:rPr>
            <a:t>Diagnose skin issues and suggest suitable medications</a:t>
          </a:r>
        </a:p>
      </dgm:t>
    </dgm:pt>
    <dgm:pt modelId="{676949CE-C2A3-4F69-9C9B-21A46F53B2BE}" type="parTrans" cxnId="{9088E1BB-D566-49BF-AA62-D5C4A84D730B}">
      <dgm:prSet/>
      <dgm:spPr/>
      <dgm:t>
        <a:bodyPr/>
        <a:lstStyle/>
        <a:p>
          <a:endParaRPr lang="en-US"/>
        </a:p>
      </dgm:t>
    </dgm:pt>
    <dgm:pt modelId="{58A11722-EB6B-48CD-AA5B-741059430570}" type="sibTrans" cxnId="{9088E1BB-D566-49BF-AA62-D5C4A84D730B}">
      <dgm:prSet/>
      <dgm:spPr/>
      <dgm:t>
        <a:bodyPr/>
        <a:lstStyle/>
        <a:p>
          <a:endParaRPr lang="en-US"/>
        </a:p>
      </dgm:t>
    </dgm:pt>
    <dgm:pt modelId="{F345DB86-CEB6-4381-99EC-8B90ACA0AA1A}">
      <dgm:prSet/>
      <dgm:spPr/>
      <dgm:t>
        <a:bodyPr/>
        <a:lstStyle/>
        <a:p>
          <a:r>
            <a:rPr lang="en-US" dirty="0">
              <a:latin typeface="Times New Roman" panose="02020603050405020304" pitchFamily="18" charset="0"/>
              <a:cs typeface="Times New Roman" panose="02020603050405020304" pitchFamily="18" charset="0"/>
            </a:rPr>
            <a:t>Doesn’t cost  money to the user</a:t>
          </a:r>
        </a:p>
      </dgm:t>
    </dgm:pt>
    <dgm:pt modelId="{FF79B6BA-9676-43E1-BB44-F141F8C1820C}" type="parTrans" cxnId="{0B5DF03A-DCFB-4AF1-B8ED-2ABBB2644419}">
      <dgm:prSet/>
      <dgm:spPr/>
      <dgm:t>
        <a:bodyPr/>
        <a:lstStyle/>
        <a:p>
          <a:endParaRPr lang="en-US"/>
        </a:p>
      </dgm:t>
    </dgm:pt>
    <dgm:pt modelId="{F3319270-B239-4BB1-AAA9-2E4DF7A3CAAD}" type="sibTrans" cxnId="{0B5DF03A-DCFB-4AF1-B8ED-2ABBB2644419}">
      <dgm:prSet/>
      <dgm:spPr/>
      <dgm:t>
        <a:bodyPr/>
        <a:lstStyle/>
        <a:p>
          <a:endParaRPr lang="en-US"/>
        </a:p>
      </dgm:t>
    </dgm:pt>
    <dgm:pt modelId="{F766CA46-3664-4D47-A7C8-0D041848924D}">
      <dgm:prSet/>
      <dgm:spPr/>
      <dgm:t>
        <a:bodyPr/>
        <a:lstStyle/>
        <a:p>
          <a:r>
            <a:rPr lang="en-US" dirty="0">
              <a:latin typeface="Times New Roman" panose="02020603050405020304" pitchFamily="18" charset="0"/>
              <a:cs typeface="Times New Roman" panose="02020603050405020304" pitchFamily="18" charset="0"/>
            </a:rPr>
            <a:t>Save time and energy of the user</a:t>
          </a:r>
        </a:p>
      </dgm:t>
    </dgm:pt>
    <dgm:pt modelId="{31F6B4DE-CCBF-496C-8C1D-13784111740D}" type="parTrans" cxnId="{D3A059A0-07D4-46C2-A05E-2B28DC9BE51D}">
      <dgm:prSet/>
      <dgm:spPr/>
      <dgm:t>
        <a:bodyPr/>
        <a:lstStyle/>
        <a:p>
          <a:endParaRPr lang="en-US"/>
        </a:p>
      </dgm:t>
    </dgm:pt>
    <dgm:pt modelId="{B9851ADF-C03A-446E-9DD0-AC59E7E180F5}" type="sibTrans" cxnId="{D3A059A0-07D4-46C2-A05E-2B28DC9BE51D}">
      <dgm:prSet/>
      <dgm:spPr/>
      <dgm:t>
        <a:bodyPr/>
        <a:lstStyle/>
        <a:p>
          <a:endParaRPr lang="en-US"/>
        </a:p>
      </dgm:t>
    </dgm:pt>
    <dgm:pt modelId="{AD255107-BB8F-43A8-B726-E8418E03889B}">
      <dgm:prSet/>
      <dgm:spPr/>
      <dgm:t>
        <a:bodyPr/>
        <a:lstStyle/>
        <a:p>
          <a:r>
            <a:rPr lang="en-US" dirty="0">
              <a:latin typeface="Times New Roman" panose="02020603050405020304" pitchFamily="18" charset="0"/>
              <a:cs typeface="Times New Roman" panose="02020603050405020304" pitchFamily="18" charset="0"/>
            </a:rPr>
            <a:t>Have user friendly interaction with accurate results</a:t>
          </a:r>
        </a:p>
      </dgm:t>
    </dgm:pt>
    <dgm:pt modelId="{3D2D8AAD-7441-4194-9CA2-0CD7EF65B6DF}" type="parTrans" cxnId="{3F952367-9D40-4287-BA51-F3E2508FED2C}">
      <dgm:prSet/>
      <dgm:spPr/>
      <dgm:t>
        <a:bodyPr/>
        <a:lstStyle/>
        <a:p>
          <a:endParaRPr lang="en-US"/>
        </a:p>
      </dgm:t>
    </dgm:pt>
    <dgm:pt modelId="{749D5413-9144-4EA1-BE3B-A4557471381F}" type="sibTrans" cxnId="{3F952367-9D40-4287-BA51-F3E2508FED2C}">
      <dgm:prSet/>
      <dgm:spPr/>
      <dgm:t>
        <a:bodyPr/>
        <a:lstStyle/>
        <a:p>
          <a:endParaRPr lang="en-US"/>
        </a:p>
      </dgm:t>
    </dgm:pt>
    <dgm:pt modelId="{E661A860-4888-426E-B615-F25EA1B53B5A}" type="pres">
      <dgm:prSet presAssocID="{AE0663C6-D6B9-4DD6-976D-502E9C9C04B3}" presName="root" presStyleCnt="0">
        <dgm:presLayoutVars>
          <dgm:dir/>
          <dgm:resizeHandles val="exact"/>
        </dgm:presLayoutVars>
      </dgm:prSet>
      <dgm:spPr/>
    </dgm:pt>
    <dgm:pt modelId="{64D6193F-1A98-4BA0-BAA6-84E607752D7A}" type="pres">
      <dgm:prSet presAssocID="{796929F6-94C7-4E2F-A59A-9BE4526430F0}" presName="compNode" presStyleCnt="0"/>
      <dgm:spPr/>
    </dgm:pt>
    <dgm:pt modelId="{4C253B91-EE9D-4860-9C0A-D4CF222FE78B}" type="pres">
      <dgm:prSet presAssocID="{796929F6-94C7-4E2F-A59A-9BE4526430F0}"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56DE0C33-482A-41EF-AFAC-CD25DFCE9648}" type="pres">
      <dgm:prSet presAssocID="{796929F6-94C7-4E2F-A59A-9BE4526430F0}" presName="spaceRect" presStyleCnt="0"/>
      <dgm:spPr/>
    </dgm:pt>
    <dgm:pt modelId="{984EF1D4-CF7F-422B-818B-994A015EAA4E}" type="pres">
      <dgm:prSet presAssocID="{796929F6-94C7-4E2F-A59A-9BE4526430F0}" presName="textRect" presStyleLbl="revTx" presStyleIdx="0" presStyleCnt="5">
        <dgm:presLayoutVars>
          <dgm:chMax val="1"/>
          <dgm:chPref val="1"/>
        </dgm:presLayoutVars>
      </dgm:prSet>
      <dgm:spPr/>
    </dgm:pt>
    <dgm:pt modelId="{40B60085-9B00-435D-9427-DE11EB20A4F4}" type="pres">
      <dgm:prSet presAssocID="{E4D91DDE-8ED1-4935-9D6F-CA87B9BD67B2}" presName="sibTrans" presStyleCnt="0"/>
      <dgm:spPr/>
    </dgm:pt>
    <dgm:pt modelId="{70D75A3A-9B60-4D7B-A2E6-26A1CD330508}" type="pres">
      <dgm:prSet presAssocID="{8FDBB262-A92A-4B69-B61B-915737C9D0A1}" presName="compNode" presStyleCnt="0"/>
      <dgm:spPr/>
    </dgm:pt>
    <dgm:pt modelId="{50536486-A040-4953-9282-407F94AAE12A}" type="pres">
      <dgm:prSet presAssocID="{8FDBB262-A92A-4B69-B61B-915737C9D0A1}"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ethoscope"/>
        </a:ext>
      </dgm:extLst>
    </dgm:pt>
    <dgm:pt modelId="{3CCB0AB2-7B7E-4CAC-A107-030A26792E7F}" type="pres">
      <dgm:prSet presAssocID="{8FDBB262-A92A-4B69-B61B-915737C9D0A1}" presName="spaceRect" presStyleCnt="0"/>
      <dgm:spPr/>
    </dgm:pt>
    <dgm:pt modelId="{1E79B7A3-B874-4AEB-91FE-BC1CC4E71282}" type="pres">
      <dgm:prSet presAssocID="{8FDBB262-A92A-4B69-B61B-915737C9D0A1}" presName="textRect" presStyleLbl="revTx" presStyleIdx="1" presStyleCnt="5">
        <dgm:presLayoutVars>
          <dgm:chMax val="1"/>
          <dgm:chPref val="1"/>
        </dgm:presLayoutVars>
      </dgm:prSet>
      <dgm:spPr/>
    </dgm:pt>
    <dgm:pt modelId="{295A61F2-63FC-46D6-8DE3-2F47C6189801}" type="pres">
      <dgm:prSet presAssocID="{58A11722-EB6B-48CD-AA5B-741059430570}" presName="sibTrans" presStyleCnt="0"/>
      <dgm:spPr/>
    </dgm:pt>
    <dgm:pt modelId="{22F671EE-6DF8-4488-8F0B-29CF8E94B13E}" type="pres">
      <dgm:prSet presAssocID="{F345DB86-CEB6-4381-99EC-8B90ACA0AA1A}" presName="compNode" presStyleCnt="0"/>
      <dgm:spPr/>
    </dgm:pt>
    <dgm:pt modelId="{BA6BFB4B-CD93-4B5E-AE34-9D71460E18A6}" type="pres">
      <dgm:prSet presAssocID="{F345DB86-CEB6-4381-99EC-8B90ACA0AA1A}"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oney"/>
        </a:ext>
      </dgm:extLst>
    </dgm:pt>
    <dgm:pt modelId="{CF47ED52-4535-4E01-8462-1C02130E059E}" type="pres">
      <dgm:prSet presAssocID="{F345DB86-CEB6-4381-99EC-8B90ACA0AA1A}" presName="spaceRect" presStyleCnt="0"/>
      <dgm:spPr/>
    </dgm:pt>
    <dgm:pt modelId="{D4FE6469-2676-4588-9D6F-3E3787717A39}" type="pres">
      <dgm:prSet presAssocID="{F345DB86-CEB6-4381-99EC-8B90ACA0AA1A}" presName="textRect" presStyleLbl="revTx" presStyleIdx="2" presStyleCnt="5">
        <dgm:presLayoutVars>
          <dgm:chMax val="1"/>
          <dgm:chPref val="1"/>
        </dgm:presLayoutVars>
      </dgm:prSet>
      <dgm:spPr/>
    </dgm:pt>
    <dgm:pt modelId="{C21B2C51-35D1-4AAD-8E4F-07E368530FC4}" type="pres">
      <dgm:prSet presAssocID="{F3319270-B239-4BB1-AAA9-2E4DF7A3CAAD}" presName="sibTrans" presStyleCnt="0"/>
      <dgm:spPr/>
    </dgm:pt>
    <dgm:pt modelId="{679ADC9A-5B58-4671-8D11-F860B54ABF89}" type="pres">
      <dgm:prSet presAssocID="{F766CA46-3664-4D47-A7C8-0D041848924D}" presName="compNode" presStyleCnt="0"/>
      <dgm:spPr/>
    </dgm:pt>
    <dgm:pt modelId="{D51F412D-AD5D-4E81-9681-B9D238D56FA5}" type="pres">
      <dgm:prSet presAssocID="{F766CA46-3664-4D47-A7C8-0D041848924D}"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topwatch"/>
        </a:ext>
      </dgm:extLst>
    </dgm:pt>
    <dgm:pt modelId="{4194BE8C-B6B0-49E2-A38B-DEC1727567EF}" type="pres">
      <dgm:prSet presAssocID="{F766CA46-3664-4D47-A7C8-0D041848924D}" presName="spaceRect" presStyleCnt="0"/>
      <dgm:spPr/>
    </dgm:pt>
    <dgm:pt modelId="{8F2E881B-4541-46A6-95F3-01219F580FE3}" type="pres">
      <dgm:prSet presAssocID="{F766CA46-3664-4D47-A7C8-0D041848924D}" presName="textRect" presStyleLbl="revTx" presStyleIdx="3" presStyleCnt="5">
        <dgm:presLayoutVars>
          <dgm:chMax val="1"/>
          <dgm:chPref val="1"/>
        </dgm:presLayoutVars>
      </dgm:prSet>
      <dgm:spPr/>
    </dgm:pt>
    <dgm:pt modelId="{29672713-7FBD-4CEC-A544-3D6572E10980}" type="pres">
      <dgm:prSet presAssocID="{B9851ADF-C03A-446E-9DD0-AC59E7E180F5}" presName="sibTrans" presStyleCnt="0"/>
      <dgm:spPr/>
    </dgm:pt>
    <dgm:pt modelId="{16E989F8-B330-4BB4-805A-F03E0D73EF79}" type="pres">
      <dgm:prSet presAssocID="{AD255107-BB8F-43A8-B726-E8418E03889B}" presName="compNode" presStyleCnt="0"/>
      <dgm:spPr/>
    </dgm:pt>
    <dgm:pt modelId="{A4DC7E89-5463-4BB5-9114-663CCB279815}" type="pres">
      <dgm:prSet presAssocID="{AD255107-BB8F-43A8-B726-E8418E03889B}"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heckmark"/>
        </a:ext>
      </dgm:extLst>
    </dgm:pt>
    <dgm:pt modelId="{A010BF82-4928-472E-A741-7B3567752923}" type="pres">
      <dgm:prSet presAssocID="{AD255107-BB8F-43A8-B726-E8418E03889B}" presName="spaceRect" presStyleCnt="0"/>
      <dgm:spPr/>
    </dgm:pt>
    <dgm:pt modelId="{ADF463D4-9B88-4371-B837-AE9482D9E988}" type="pres">
      <dgm:prSet presAssocID="{AD255107-BB8F-43A8-B726-E8418E03889B}" presName="textRect" presStyleLbl="revTx" presStyleIdx="4" presStyleCnt="5">
        <dgm:presLayoutVars>
          <dgm:chMax val="1"/>
          <dgm:chPref val="1"/>
        </dgm:presLayoutVars>
      </dgm:prSet>
      <dgm:spPr/>
    </dgm:pt>
  </dgm:ptLst>
  <dgm:cxnLst>
    <dgm:cxn modelId="{0492DD02-55B3-45A7-A69F-85D3BB08C8E2}" type="presOf" srcId="{F345DB86-CEB6-4381-99EC-8B90ACA0AA1A}" destId="{D4FE6469-2676-4588-9D6F-3E3787717A39}" srcOrd="0" destOrd="0" presId="urn:microsoft.com/office/officeart/2018/2/layout/IconLabelList"/>
    <dgm:cxn modelId="{124E151D-633F-4D29-83E3-14131F9E7622}" type="presOf" srcId="{F766CA46-3664-4D47-A7C8-0D041848924D}" destId="{8F2E881B-4541-46A6-95F3-01219F580FE3}" srcOrd="0" destOrd="0" presId="urn:microsoft.com/office/officeart/2018/2/layout/IconLabelList"/>
    <dgm:cxn modelId="{7E849E23-9CDB-4B47-B46A-DC6F2AB64FB4}" type="presOf" srcId="{AE0663C6-D6B9-4DD6-976D-502E9C9C04B3}" destId="{E661A860-4888-426E-B615-F25EA1B53B5A}" srcOrd="0" destOrd="0" presId="urn:microsoft.com/office/officeart/2018/2/layout/IconLabelList"/>
    <dgm:cxn modelId="{FEFB6631-7914-488D-B95C-9E590CB0677F}" type="presOf" srcId="{AD255107-BB8F-43A8-B726-E8418E03889B}" destId="{ADF463D4-9B88-4371-B837-AE9482D9E988}" srcOrd="0" destOrd="0" presId="urn:microsoft.com/office/officeart/2018/2/layout/IconLabelList"/>
    <dgm:cxn modelId="{A2AEB631-1673-4B2F-9733-E0A8C0722182}" srcId="{AE0663C6-D6B9-4DD6-976D-502E9C9C04B3}" destId="{796929F6-94C7-4E2F-A59A-9BE4526430F0}" srcOrd="0" destOrd="0" parTransId="{E274B33B-2A85-4E95-9D9A-5263FDBDDA25}" sibTransId="{E4D91DDE-8ED1-4935-9D6F-CA87B9BD67B2}"/>
    <dgm:cxn modelId="{0B5DF03A-DCFB-4AF1-B8ED-2ABBB2644419}" srcId="{AE0663C6-D6B9-4DD6-976D-502E9C9C04B3}" destId="{F345DB86-CEB6-4381-99EC-8B90ACA0AA1A}" srcOrd="2" destOrd="0" parTransId="{FF79B6BA-9676-43E1-BB44-F141F8C1820C}" sibTransId="{F3319270-B239-4BB1-AAA9-2E4DF7A3CAAD}"/>
    <dgm:cxn modelId="{4CE15744-BA69-4B72-8F9B-61A2BB4EC4D0}" type="presOf" srcId="{8FDBB262-A92A-4B69-B61B-915737C9D0A1}" destId="{1E79B7A3-B874-4AEB-91FE-BC1CC4E71282}" srcOrd="0" destOrd="0" presId="urn:microsoft.com/office/officeart/2018/2/layout/IconLabelList"/>
    <dgm:cxn modelId="{3F952367-9D40-4287-BA51-F3E2508FED2C}" srcId="{AE0663C6-D6B9-4DD6-976D-502E9C9C04B3}" destId="{AD255107-BB8F-43A8-B726-E8418E03889B}" srcOrd="4" destOrd="0" parTransId="{3D2D8AAD-7441-4194-9CA2-0CD7EF65B6DF}" sibTransId="{749D5413-9144-4EA1-BE3B-A4557471381F}"/>
    <dgm:cxn modelId="{D3A059A0-07D4-46C2-A05E-2B28DC9BE51D}" srcId="{AE0663C6-D6B9-4DD6-976D-502E9C9C04B3}" destId="{F766CA46-3664-4D47-A7C8-0D041848924D}" srcOrd="3" destOrd="0" parTransId="{31F6B4DE-CCBF-496C-8C1D-13784111740D}" sibTransId="{B9851ADF-C03A-446E-9DD0-AC59E7E180F5}"/>
    <dgm:cxn modelId="{9088E1BB-D566-49BF-AA62-D5C4A84D730B}" srcId="{AE0663C6-D6B9-4DD6-976D-502E9C9C04B3}" destId="{8FDBB262-A92A-4B69-B61B-915737C9D0A1}" srcOrd="1" destOrd="0" parTransId="{676949CE-C2A3-4F69-9C9B-21A46F53B2BE}" sibTransId="{58A11722-EB6B-48CD-AA5B-741059430570}"/>
    <dgm:cxn modelId="{0C8D8CC2-2F5A-422A-8EB7-4F816EFFA3F9}" type="presOf" srcId="{796929F6-94C7-4E2F-A59A-9BE4526430F0}" destId="{984EF1D4-CF7F-422B-818B-994A015EAA4E}" srcOrd="0" destOrd="0" presId="urn:microsoft.com/office/officeart/2018/2/layout/IconLabelList"/>
    <dgm:cxn modelId="{8A66AB40-40D4-4B4A-A518-EBE976569002}" type="presParOf" srcId="{E661A860-4888-426E-B615-F25EA1B53B5A}" destId="{64D6193F-1A98-4BA0-BAA6-84E607752D7A}" srcOrd="0" destOrd="0" presId="urn:microsoft.com/office/officeart/2018/2/layout/IconLabelList"/>
    <dgm:cxn modelId="{8EC46C15-ED16-4C88-A2A9-C035D1819681}" type="presParOf" srcId="{64D6193F-1A98-4BA0-BAA6-84E607752D7A}" destId="{4C253B91-EE9D-4860-9C0A-D4CF222FE78B}" srcOrd="0" destOrd="0" presId="urn:microsoft.com/office/officeart/2018/2/layout/IconLabelList"/>
    <dgm:cxn modelId="{116F1A89-40DC-4BA1-B668-4F442E0CBAB1}" type="presParOf" srcId="{64D6193F-1A98-4BA0-BAA6-84E607752D7A}" destId="{56DE0C33-482A-41EF-AFAC-CD25DFCE9648}" srcOrd="1" destOrd="0" presId="urn:microsoft.com/office/officeart/2018/2/layout/IconLabelList"/>
    <dgm:cxn modelId="{AD2F4D62-F433-48B9-8207-1420D67D4F3E}" type="presParOf" srcId="{64D6193F-1A98-4BA0-BAA6-84E607752D7A}" destId="{984EF1D4-CF7F-422B-818B-994A015EAA4E}" srcOrd="2" destOrd="0" presId="urn:microsoft.com/office/officeart/2018/2/layout/IconLabelList"/>
    <dgm:cxn modelId="{CBD570DF-6FFB-409B-811F-0CFBF481B61F}" type="presParOf" srcId="{E661A860-4888-426E-B615-F25EA1B53B5A}" destId="{40B60085-9B00-435D-9427-DE11EB20A4F4}" srcOrd="1" destOrd="0" presId="urn:microsoft.com/office/officeart/2018/2/layout/IconLabelList"/>
    <dgm:cxn modelId="{6E957C97-FF50-43C5-AA33-EE0D328E2B28}" type="presParOf" srcId="{E661A860-4888-426E-B615-F25EA1B53B5A}" destId="{70D75A3A-9B60-4D7B-A2E6-26A1CD330508}" srcOrd="2" destOrd="0" presId="urn:microsoft.com/office/officeart/2018/2/layout/IconLabelList"/>
    <dgm:cxn modelId="{5CDB6C7A-1A81-47A6-A42C-CA81AB988E00}" type="presParOf" srcId="{70D75A3A-9B60-4D7B-A2E6-26A1CD330508}" destId="{50536486-A040-4953-9282-407F94AAE12A}" srcOrd="0" destOrd="0" presId="urn:microsoft.com/office/officeart/2018/2/layout/IconLabelList"/>
    <dgm:cxn modelId="{618F8302-CFB5-4946-8C1E-EAE425340152}" type="presParOf" srcId="{70D75A3A-9B60-4D7B-A2E6-26A1CD330508}" destId="{3CCB0AB2-7B7E-4CAC-A107-030A26792E7F}" srcOrd="1" destOrd="0" presId="urn:microsoft.com/office/officeart/2018/2/layout/IconLabelList"/>
    <dgm:cxn modelId="{6F569D23-BA3B-40F1-97B0-27B63BAE37A1}" type="presParOf" srcId="{70D75A3A-9B60-4D7B-A2E6-26A1CD330508}" destId="{1E79B7A3-B874-4AEB-91FE-BC1CC4E71282}" srcOrd="2" destOrd="0" presId="urn:microsoft.com/office/officeart/2018/2/layout/IconLabelList"/>
    <dgm:cxn modelId="{24E78FFA-C785-4144-9342-BB4C60110278}" type="presParOf" srcId="{E661A860-4888-426E-B615-F25EA1B53B5A}" destId="{295A61F2-63FC-46D6-8DE3-2F47C6189801}" srcOrd="3" destOrd="0" presId="urn:microsoft.com/office/officeart/2018/2/layout/IconLabelList"/>
    <dgm:cxn modelId="{087A8801-53B5-4C27-8201-7F880EBC19B7}" type="presParOf" srcId="{E661A860-4888-426E-B615-F25EA1B53B5A}" destId="{22F671EE-6DF8-4488-8F0B-29CF8E94B13E}" srcOrd="4" destOrd="0" presId="urn:microsoft.com/office/officeart/2018/2/layout/IconLabelList"/>
    <dgm:cxn modelId="{562972AA-3ED1-48B7-A537-1A374450D6E4}" type="presParOf" srcId="{22F671EE-6DF8-4488-8F0B-29CF8E94B13E}" destId="{BA6BFB4B-CD93-4B5E-AE34-9D71460E18A6}" srcOrd="0" destOrd="0" presId="urn:microsoft.com/office/officeart/2018/2/layout/IconLabelList"/>
    <dgm:cxn modelId="{609EADA0-1ABD-49C8-8F8F-85C9687C40C1}" type="presParOf" srcId="{22F671EE-6DF8-4488-8F0B-29CF8E94B13E}" destId="{CF47ED52-4535-4E01-8462-1C02130E059E}" srcOrd="1" destOrd="0" presId="urn:microsoft.com/office/officeart/2018/2/layout/IconLabelList"/>
    <dgm:cxn modelId="{64A2674B-BA9B-4D34-8186-7E4712A2DC9B}" type="presParOf" srcId="{22F671EE-6DF8-4488-8F0B-29CF8E94B13E}" destId="{D4FE6469-2676-4588-9D6F-3E3787717A39}" srcOrd="2" destOrd="0" presId="urn:microsoft.com/office/officeart/2018/2/layout/IconLabelList"/>
    <dgm:cxn modelId="{D34ECE43-9ED2-410C-B860-449D6C0DB8A7}" type="presParOf" srcId="{E661A860-4888-426E-B615-F25EA1B53B5A}" destId="{C21B2C51-35D1-4AAD-8E4F-07E368530FC4}" srcOrd="5" destOrd="0" presId="urn:microsoft.com/office/officeart/2018/2/layout/IconLabelList"/>
    <dgm:cxn modelId="{A4BF6BB8-C29F-4779-ADE8-33D03941FB8D}" type="presParOf" srcId="{E661A860-4888-426E-B615-F25EA1B53B5A}" destId="{679ADC9A-5B58-4671-8D11-F860B54ABF89}" srcOrd="6" destOrd="0" presId="urn:microsoft.com/office/officeart/2018/2/layout/IconLabelList"/>
    <dgm:cxn modelId="{00BA0FE4-F966-465B-9D69-FD65848B92A8}" type="presParOf" srcId="{679ADC9A-5B58-4671-8D11-F860B54ABF89}" destId="{D51F412D-AD5D-4E81-9681-B9D238D56FA5}" srcOrd="0" destOrd="0" presId="urn:microsoft.com/office/officeart/2018/2/layout/IconLabelList"/>
    <dgm:cxn modelId="{15F35488-4B4D-4275-A5B8-BEDE0F5E4640}" type="presParOf" srcId="{679ADC9A-5B58-4671-8D11-F860B54ABF89}" destId="{4194BE8C-B6B0-49E2-A38B-DEC1727567EF}" srcOrd="1" destOrd="0" presId="urn:microsoft.com/office/officeart/2018/2/layout/IconLabelList"/>
    <dgm:cxn modelId="{D954B715-A5A7-4C9A-B8A7-AA832897D17F}" type="presParOf" srcId="{679ADC9A-5B58-4671-8D11-F860B54ABF89}" destId="{8F2E881B-4541-46A6-95F3-01219F580FE3}" srcOrd="2" destOrd="0" presId="urn:microsoft.com/office/officeart/2018/2/layout/IconLabelList"/>
    <dgm:cxn modelId="{04CA6965-E44E-42F5-BC77-B673E9A20BBD}" type="presParOf" srcId="{E661A860-4888-426E-B615-F25EA1B53B5A}" destId="{29672713-7FBD-4CEC-A544-3D6572E10980}" srcOrd="7" destOrd="0" presId="urn:microsoft.com/office/officeart/2018/2/layout/IconLabelList"/>
    <dgm:cxn modelId="{33D3D873-9404-4428-812F-C723ED77FABE}" type="presParOf" srcId="{E661A860-4888-426E-B615-F25EA1B53B5A}" destId="{16E989F8-B330-4BB4-805A-F03E0D73EF79}" srcOrd="8" destOrd="0" presId="urn:microsoft.com/office/officeart/2018/2/layout/IconLabelList"/>
    <dgm:cxn modelId="{4AC8FF57-2322-4FAD-8BC5-A3C02C91ADCA}" type="presParOf" srcId="{16E989F8-B330-4BB4-805A-F03E0D73EF79}" destId="{A4DC7E89-5463-4BB5-9114-663CCB279815}" srcOrd="0" destOrd="0" presId="urn:microsoft.com/office/officeart/2018/2/layout/IconLabelList"/>
    <dgm:cxn modelId="{BF39BCCC-EC28-41FB-97B4-DB5DBD8D6406}" type="presParOf" srcId="{16E989F8-B330-4BB4-805A-F03E0D73EF79}" destId="{A010BF82-4928-472E-A741-7B3567752923}" srcOrd="1" destOrd="0" presId="urn:microsoft.com/office/officeart/2018/2/layout/IconLabelList"/>
    <dgm:cxn modelId="{E46E0828-9A2E-4F46-AA3B-8801E80F6052}" type="presParOf" srcId="{16E989F8-B330-4BB4-805A-F03E0D73EF79}" destId="{ADF463D4-9B88-4371-B837-AE9482D9E98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B9BBE62-769B-4A93-9C12-0194637BEFCC}" type="doc">
      <dgm:prSet loTypeId="urn:microsoft.com/office/officeart/2005/8/layout/hierarchy1" loCatId="hierarchy" qsTypeId="urn:microsoft.com/office/officeart/2005/8/quickstyle/simple4" qsCatId="simple" csTypeId="urn:microsoft.com/office/officeart/2005/8/colors/accent3_2" csCatId="accent3"/>
      <dgm:spPr/>
      <dgm:t>
        <a:bodyPr/>
        <a:lstStyle/>
        <a:p>
          <a:endParaRPr lang="en-US"/>
        </a:p>
      </dgm:t>
    </dgm:pt>
    <dgm:pt modelId="{85C3DE37-041B-4E12-95B6-832FBBC66622}">
      <dgm:prSet/>
      <dgm:spPr/>
      <dgm:t>
        <a:bodyPr/>
        <a:lstStyle/>
        <a:p>
          <a:r>
            <a:rPr lang="en-US" dirty="0"/>
            <a:t>Accessibility</a:t>
          </a:r>
        </a:p>
      </dgm:t>
    </dgm:pt>
    <dgm:pt modelId="{ADBF1021-8EDB-4908-AE0B-A4726EABA3E3}" type="parTrans" cxnId="{DE26F4E0-6BD8-492E-8062-3373CD40E87E}">
      <dgm:prSet/>
      <dgm:spPr/>
      <dgm:t>
        <a:bodyPr/>
        <a:lstStyle/>
        <a:p>
          <a:endParaRPr lang="en-US"/>
        </a:p>
      </dgm:t>
    </dgm:pt>
    <dgm:pt modelId="{7DDB5CCA-3D41-4285-A7F0-805C1CB3F5A5}" type="sibTrans" cxnId="{DE26F4E0-6BD8-492E-8062-3373CD40E87E}">
      <dgm:prSet/>
      <dgm:spPr/>
      <dgm:t>
        <a:bodyPr/>
        <a:lstStyle/>
        <a:p>
          <a:endParaRPr lang="en-US"/>
        </a:p>
      </dgm:t>
    </dgm:pt>
    <dgm:pt modelId="{0594F0CB-AFFF-4428-B9D2-F4680C2CABCF}">
      <dgm:prSet/>
      <dgm:spPr/>
      <dgm:t>
        <a:bodyPr/>
        <a:lstStyle/>
        <a:p>
          <a:r>
            <a:rPr lang="en-US" dirty="0"/>
            <a:t>Scalability</a:t>
          </a:r>
        </a:p>
      </dgm:t>
    </dgm:pt>
    <dgm:pt modelId="{28255311-1479-4C80-8F7A-9DAB42F1CEE2}" type="parTrans" cxnId="{7B04C708-999C-4206-AB0F-C23186532803}">
      <dgm:prSet/>
      <dgm:spPr/>
      <dgm:t>
        <a:bodyPr/>
        <a:lstStyle/>
        <a:p>
          <a:endParaRPr lang="en-US"/>
        </a:p>
      </dgm:t>
    </dgm:pt>
    <dgm:pt modelId="{345EDDE1-BDC9-47A4-A344-EB8BAE8800BE}" type="sibTrans" cxnId="{7B04C708-999C-4206-AB0F-C23186532803}">
      <dgm:prSet/>
      <dgm:spPr/>
      <dgm:t>
        <a:bodyPr/>
        <a:lstStyle/>
        <a:p>
          <a:endParaRPr lang="en-US"/>
        </a:p>
      </dgm:t>
    </dgm:pt>
    <dgm:pt modelId="{7E68C365-6207-40C0-BAD7-5FA3B21A83B2}">
      <dgm:prSet/>
      <dgm:spPr/>
      <dgm:t>
        <a:bodyPr/>
        <a:lstStyle/>
        <a:p>
          <a:r>
            <a:rPr lang="en-US" dirty="0"/>
            <a:t>Efficiency</a:t>
          </a:r>
        </a:p>
      </dgm:t>
    </dgm:pt>
    <dgm:pt modelId="{7CE7654D-F791-4771-B66A-43500F3A3D1E}" type="parTrans" cxnId="{545B3DE5-6D78-4B6D-A379-17F4CABA8D94}">
      <dgm:prSet/>
      <dgm:spPr/>
      <dgm:t>
        <a:bodyPr/>
        <a:lstStyle/>
        <a:p>
          <a:endParaRPr lang="en-US"/>
        </a:p>
      </dgm:t>
    </dgm:pt>
    <dgm:pt modelId="{D9A73BB4-7BF8-4A25-A3BD-F7E76915E4AC}" type="sibTrans" cxnId="{545B3DE5-6D78-4B6D-A379-17F4CABA8D94}">
      <dgm:prSet/>
      <dgm:spPr/>
      <dgm:t>
        <a:bodyPr/>
        <a:lstStyle/>
        <a:p>
          <a:endParaRPr lang="en-US"/>
        </a:p>
      </dgm:t>
    </dgm:pt>
    <dgm:pt modelId="{0683FC4C-A982-49FD-AD79-5BA2D9F57954}">
      <dgm:prSet/>
      <dgm:spPr/>
      <dgm:t>
        <a:bodyPr/>
        <a:lstStyle/>
        <a:p>
          <a:r>
            <a:rPr lang="en-US" dirty="0">
              <a:latin typeface="Times New Roman" panose="02020603050405020304" pitchFamily="18" charset="0"/>
              <a:cs typeface="Times New Roman" panose="02020603050405020304" pitchFamily="18" charset="0"/>
            </a:rPr>
            <a:t>Reliability</a:t>
          </a:r>
        </a:p>
      </dgm:t>
    </dgm:pt>
    <dgm:pt modelId="{4DEE2FDE-71A1-4166-98C8-4F6C6022F5B8}" type="parTrans" cxnId="{E13D6039-F40C-4DBF-B494-CFC51440C3D4}">
      <dgm:prSet/>
      <dgm:spPr/>
      <dgm:t>
        <a:bodyPr/>
        <a:lstStyle/>
        <a:p>
          <a:endParaRPr lang="en-US"/>
        </a:p>
      </dgm:t>
    </dgm:pt>
    <dgm:pt modelId="{19FE373B-C4B0-43FA-BE8B-42FD5DFEA0F0}" type="sibTrans" cxnId="{E13D6039-F40C-4DBF-B494-CFC51440C3D4}">
      <dgm:prSet/>
      <dgm:spPr/>
      <dgm:t>
        <a:bodyPr/>
        <a:lstStyle/>
        <a:p>
          <a:endParaRPr lang="en-US"/>
        </a:p>
      </dgm:t>
    </dgm:pt>
    <dgm:pt modelId="{654A540A-6126-B646-9C7F-D55BD255B008}" type="pres">
      <dgm:prSet presAssocID="{7B9BBE62-769B-4A93-9C12-0194637BEFCC}" presName="hierChild1" presStyleCnt="0">
        <dgm:presLayoutVars>
          <dgm:chPref val="1"/>
          <dgm:dir/>
          <dgm:animOne val="branch"/>
          <dgm:animLvl val="lvl"/>
          <dgm:resizeHandles/>
        </dgm:presLayoutVars>
      </dgm:prSet>
      <dgm:spPr/>
    </dgm:pt>
    <dgm:pt modelId="{8E5CB1E9-ED07-B74A-BFB4-B0B01B8E5C15}" type="pres">
      <dgm:prSet presAssocID="{85C3DE37-041B-4E12-95B6-832FBBC66622}" presName="hierRoot1" presStyleCnt="0"/>
      <dgm:spPr/>
    </dgm:pt>
    <dgm:pt modelId="{C48B0420-6149-5245-A8CB-D9D521AB48DD}" type="pres">
      <dgm:prSet presAssocID="{85C3DE37-041B-4E12-95B6-832FBBC66622}" presName="composite" presStyleCnt="0"/>
      <dgm:spPr/>
    </dgm:pt>
    <dgm:pt modelId="{DD1BB899-CC6A-4547-8BBC-078E86D3DD21}" type="pres">
      <dgm:prSet presAssocID="{85C3DE37-041B-4E12-95B6-832FBBC66622}" presName="background" presStyleLbl="node0" presStyleIdx="0" presStyleCnt="4"/>
      <dgm:spPr/>
    </dgm:pt>
    <dgm:pt modelId="{0148065D-34C1-9E48-BA36-773D73B1AF80}" type="pres">
      <dgm:prSet presAssocID="{85C3DE37-041B-4E12-95B6-832FBBC66622}" presName="text" presStyleLbl="fgAcc0" presStyleIdx="0" presStyleCnt="4">
        <dgm:presLayoutVars>
          <dgm:chPref val="3"/>
        </dgm:presLayoutVars>
      </dgm:prSet>
      <dgm:spPr/>
    </dgm:pt>
    <dgm:pt modelId="{A8A57CA3-E938-F74C-B8FB-3EE05A2E2A08}" type="pres">
      <dgm:prSet presAssocID="{85C3DE37-041B-4E12-95B6-832FBBC66622}" presName="hierChild2" presStyleCnt="0"/>
      <dgm:spPr/>
    </dgm:pt>
    <dgm:pt modelId="{22DEB641-6B51-754D-AEA4-C0902BE1A63E}" type="pres">
      <dgm:prSet presAssocID="{0594F0CB-AFFF-4428-B9D2-F4680C2CABCF}" presName="hierRoot1" presStyleCnt="0"/>
      <dgm:spPr/>
    </dgm:pt>
    <dgm:pt modelId="{FB324A1B-E097-3643-ABA5-0ABD34EC7C69}" type="pres">
      <dgm:prSet presAssocID="{0594F0CB-AFFF-4428-B9D2-F4680C2CABCF}" presName="composite" presStyleCnt="0"/>
      <dgm:spPr/>
    </dgm:pt>
    <dgm:pt modelId="{483282B6-FD22-664F-8FDE-FB9738E491D1}" type="pres">
      <dgm:prSet presAssocID="{0594F0CB-AFFF-4428-B9D2-F4680C2CABCF}" presName="background" presStyleLbl="node0" presStyleIdx="1" presStyleCnt="4"/>
      <dgm:spPr/>
    </dgm:pt>
    <dgm:pt modelId="{FC812B6A-51CD-3340-85FD-EDEEEDD43D56}" type="pres">
      <dgm:prSet presAssocID="{0594F0CB-AFFF-4428-B9D2-F4680C2CABCF}" presName="text" presStyleLbl="fgAcc0" presStyleIdx="1" presStyleCnt="4">
        <dgm:presLayoutVars>
          <dgm:chPref val="3"/>
        </dgm:presLayoutVars>
      </dgm:prSet>
      <dgm:spPr/>
    </dgm:pt>
    <dgm:pt modelId="{5F75BFD3-8896-144D-8648-7F1C241F75D4}" type="pres">
      <dgm:prSet presAssocID="{0594F0CB-AFFF-4428-B9D2-F4680C2CABCF}" presName="hierChild2" presStyleCnt="0"/>
      <dgm:spPr/>
    </dgm:pt>
    <dgm:pt modelId="{0819D35C-8C0B-0548-8E2E-6DDBF317F5B0}" type="pres">
      <dgm:prSet presAssocID="{7E68C365-6207-40C0-BAD7-5FA3B21A83B2}" presName="hierRoot1" presStyleCnt="0"/>
      <dgm:spPr/>
    </dgm:pt>
    <dgm:pt modelId="{D3C7D240-90B2-0645-883E-65A1E2161C19}" type="pres">
      <dgm:prSet presAssocID="{7E68C365-6207-40C0-BAD7-5FA3B21A83B2}" presName="composite" presStyleCnt="0"/>
      <dgm:spPr/>
    </dgm:pt>
    <dgm:pt modelId="{8B3A9B5B-A9A3-8D4B-9DF2-D2C4C03E512A}" type="pres">
      <dgm:prSet presAssocID="{7E68C365-6207-40C0-BAD7-5FA3B21A83B2}" presName="background" presStyleLbl="node0" presStyleIdx="2" presStyleCnt="4"/>
      <dgm:spPr/>
    </dgm:pt>
    <dgm:pt modelId="{FFA63A92-A16A-D041-8C39-04C3444D3955}" type="pres">
      <dgm:prSet presAssocID="{7E68C365-6207-40C0-BAD7-5FA3B21A83B2}" presName="text" presStyleLbl="fgAcc0" presStyleIdx="2" presStyleCnt="4">
        <dgm:presLayoutVars>
          <dgm:chPref val="3"/>
        </dgm:presLayoutVars>
      </dgm:prSet>
      <dgm:spPr/>
    </dgm:pt>
    <dgm:pt modelId="{771DA5F7-A976-744B-8A96-378AF523A1F1}" type="pres">
      <dgm:prSet presAssocID="{7E68C365-6207-40C0-BAD7-5FA3B21A83B2}" presName="hierChild2" presStyleCnt="0"/>
      <dgm:spPr/>
    </dgm:pt>
    <dgm:pt modelId="{410D6B56-8680-544D-8727-1328C46162AC}" type="pres">
      <dgm:prSet presAssocID="{0683FC4C-A982-49FD-AD79-5BA2D9F57954}" presName="hierRoot1" presStyleCnt="0"/>
      <dgm:spPr/>
    </dgm:pt>
    <dgm:pt modelId="{86B573C1-53F3-6A45-8802-DB4FCB6E2E03}" type="pres">
      <dgm:prSet presAssocID="{0683FC4C-A982-49FD-AD79-5BA2D9F57954}" presName="composite" presStyleCnt="0"/>
      <dgm:spPr/>
    </dgm:pt>
    <dgm:pt modelId="{826B1801-2485-DB40-98C8-61BB03AB2320}" type="pres">
      <dgm:prSet presAssocID="{0683FC4C-A982-49FD-AD79-5BA2D9F57954}" presName="background" presStyleLbl="node0" presStyleIdx="3" presStyleCnt="4"/>
      <dgm:spPr/>
    </dgm:pt>
    <dgm:pt modelId="{29DDA139-B532-414B-8FBA-3A490843ABE3}" type="pres">
      <dgm:prSet presAssocID="{0683FC4C-A982-49FD-AD79-5BA2D9F57954}" presName="text" presStyleLbl="fgAcc0" presStyleIdx="3" presStyleCnt="4">
        <dgm:presLayoutVars>
          <dgm:chPref val="3"/>
        </dgm:presLayoutVars>
      </dgm:prSet>
      <dgm:spPr/>
    </dgm:pt>
    <dgm:pt modelId="{D9918F26-3AC5-0A44-9BCD-804CD78C5FA5}" type="pres">
      <dgm:prSet presAssocID="{0683FC4C-A982-49FD-AD79-5BA2D9F57954}" presName="hierChild2" presStyleCnt="0"/>
      <dgm:spPr/>
    </dgm:pt>
  </dgm:ptLst>
  <dgm:cxnLst>
    <dgm:cxn modelId="{7B04C708-999C-4206-AB0F-C23186532803}" srcId="{7B9BBE62-769B-4A93-9C12-0194637BEFCC}" destId="{0594F0CB-AFFF-4428-B9D2-F4680C2CABCF}" srcOrd="1" destOrd="0" parTransId="{28255311-1479-4C80-8F7A-9DAB42F1CEE2}" sibTransId="{345EDDE1-BDC9-47A4-A344-EB8BAE8800BE}"/>
    <dgm:cxn modelId="{19016717-848A-4741-AA2C-32E20F6F16F7}" type="presOf" srcId="{7E68C365-6207-40C0-BAD7-5FA3B21A83B2}" destId="{FFA63A92-A16A-D041-8C39-04C3444D3955}" srcOrd="0" destOrd="0" presId="urn:microsoft.com/office/officeart/2005/8/layout/hierarchy1"/>
    <dgm:cxn modelId="{E13D6039-F40C-4DBF-B494-CFC51440C3D4}" srcId="{7B9BBE62-769B-4A93-9C12-0194637BEFCC}" destId="{0683FC4C-A982-49FD-AD79-5BA2D9F57954}" srcOrd="3" destOrd="0" parTransId="{4DEE2FDE-71A1-4166-98C8-4F6C6022F5B8}" sibTransId="{19FE373B-C4B0-43FA-BE8B-42FD5DFEA0F0}"/>
    <dgm:cxn modelId="{A4002B44-3D9B-EB46-A64B-B11107F65F0F}" type="presOf" srcId="{0683FC4C-A982-49FD-AD79-5BA2D9F57954}" destId="{29DDA139-B532-414B-8FBA-3A490843ABE3}" srcOrd="0" destOrd="0" presId="urn:microsoft.com/office/officeart/2005/8/layout/hierarchy1"/>
    <dgm:cxn modelId="{A961CE56-DC48-1249-8606-B1128BA4EA7C}" type="presOf" srcId="{85C3DE37-041B-4E12-95B6-832FBBC66622}" destId="{0148065D-34C1-9E48-BA36-773D73B1AF80}" srcOrd="0" destOrd="0" presId="urn:microsoft.com/office/officeart/2005/8/layout/hierarchy1"/>
    <dgm:cxn modelId="{0E2610B2-659B-AE46-8192-8CFFE12F8E7C}" type="presOf" srcId="{7B9BBE62-769B-4A93-9C12-0194637BEFCC}" destId="{654A540A-6126-B646-9C7F-D55BD255B008}" srcOrd="0" destOrd="0" presId="urn:microsoft.com/office/officeart/2005/8/layout/hierarchy1"/>
    <dgm:cxn modelId="{421698D5-D570-9B42-99A4-22A2C067D3F9}" type="presOf" srcId="{0594F0CB-AFFF-4428-B9D2-F4680C2CABCF}" destId="{FC812B6A-51CD-3340-85FD-EDEEEDD43D56}" srcOrd="0" destOrd="0" presId="urn:microsoft.com/office/officeart/2005/8/layout/hierarchy1"/>
    <dgm:cxn modelId="{DE26F4E0-6BD8-492E-8062-3373CD40E87E}" srcId="{7B9BBE62-769B-4A93-9C12-0194637BEFCC}" destId="{85C3DE37-041B-4E12-95B6-832FBBC66622}" srcOrd="0" destOrd="0" parTransId="{ADBF1021-8EDB-4908-AE0B-A4726EABA3E3}" sibTransId="{7DDB5CCA-3D41-4285-A7F0-805C1CB3F5A5}"/>
    <dgm:cxn modelId="{545B3DE5-6D78-4B6D-A379-17F4CABA8D94}" srcId="{7B9BBE62-769B-4A93-9C12-0194637BEFCC}" destId="{7E68C365-6207-40C0-BAD7-5FA3B21A83B2}" srcOrd="2" destOrd="0" parTransId="{7CE7654D-F791-4771-B66A-43500F3A3D1E}" sibTransId="{D9A73BB4-7BF8-4A25-A3BD-F7E76915E4AC}"/>
    <dgm:cxn modelId="{3D183528-9728-F24E-98FA-7490FBC7858E}" type="presParOf" srcId="{654A540A-6126-B646-9C7F-D55BD255B008}" destId="{8E5CB1E9-ED07-B74A-BFB4-B0B01B8E5C15}" srcOrd="0" destOrd="0" presId="urn:microsoft.com/office/officeart/2005/8/layout/hierarchy1"/>
    <dgm:cxn modelId="{68BBD0AF-9F1A-EF4A-A3EA-4A761932A25A}" type="presParOf" srcId="{8E5CB1E9-ED07-B74A-BFB4-B0B01B8E5C15}" destId="{C48B0420-6149-5245-A8CB-D9D521AB48DD}" srcOrd="0" destOrd="0" presId="urn:microsoft.com/office/officeart/2005/8/layout/hierarchy1"/>
    <dgm:cxn modelId="{12FD51EC-E007-184B-83A4-F3A9379D9F6F}" type="presParOf" srcId="{C48B0420-6149-5245-A8CB-D9D521AB48DD}" destId="{DD1BB899-CC6A-4547-8BBC-078E86D3DD21}" srcOrd="0" destOrd="0" presId="urn:microsoft.com/office/officeart/2005/8/layout/hierarchy1"/>
    <dgm:cxn modelId="{F1141404-DCBC-784C-99E9-CCA36ECF1161}" type="presParOf" srcId="{C48B0420-6149-5245-A8CB-D9D521AB48DD}" destId="{0148065D-34C1-9E48-BA36-773D73B1AF80}" srcOrd="1" destOrd="0" presId="urn:microsoft.com/office/officeart/2005/8/layout/hierarchy1"/>
    <dgm:cxn modelId="{5A40BC80-94A0-5D47-8825-BFE73D974CF0}" type="presParOf" srcId="{8E5CB1E9-ED07-B74A-BFB4-B0B01B8E5C15}" destId="{A8A57CA3-E938-F74C-B8FB-3EE05A2E2A08}" srcOrd="1" destOrd="0" presId="urn:microsoft.com/office/officeart/2005/8/layout/hierarchy1"/>
    <dgm:cxn modelId="{C7017DC0-827A-B445-8573-C039FD094C72}" type="presParOf" srcId="{654A540A-6126-B646-9C7F-D55BD255B008}" destId="{22DEB641-6B51-754D-AEA4-C0902BE1A63E}" srcOrd="1" destOrd="0" presId="urn:microsoft.com/office/officeart/2005/8/layout/hierarchy1"/>
    <dgm:cxn modelId="{FD82F77D-2338-CD4C-A73C-295560E275A5}" type="presParOf" srcId="{22DEB641-6B51-754D-AEA4-C0902BE1A63E}" destId="{FB324A1B-E097-3643-ABA5-0ABD34EC7C69}" srcOrd="0" destOrd="0" presId="urn:microsoft.com/office/officeart/2005/8/layout/hierarchy1"/>
    <dgm:cxn modelId="{461D5FDC-9E34-484B-A2E4-31370B97903E}" type="presParOf" srcId="{FB324A1B-E097-3643-ABA5-0ABD34EC7C69}" destId="{483282B6-FD22-664F-8FDE-FB9738E491D1}" srcOrd="0" destOrd="0" presId="urn:microsoft.com/office/officeart/2005/8/layout/hierarchy1"/>
    <dgm:cxn modelId="{4CE3F4AD-8CCF-5E4C-8496-3F27BE291EB1}" type="presParOf" srcId="{FB324A1B-E097-3643-ABA5-0ABD34EC7C69}" destId="{FC812B6A-51CD-3340-85FD-EDEEEDD43D56}" srcOrd="1" destOrd="0" presId="urn:microsoft.com/office/officeart/2005/8/layout/hierarchy1"/>
    <dgm:cxn modelId="{F4508A7B-0E86-5A44-97C6-05902EB92ABD}" type="presParOf" srcId="{22DEB641-6B51-754D-AEA4-C0902BE1A63E}" destId="{5F75BFD3-8896-144D-8648-7F1C241F75D4}" srcOrd="1" destOrd="0" presId="urn:microsoft.com/office/officeart/2005/8/layout/hierarchy1"/>
    <dgm:cxn modelId="{E9766718-4CB6-604C-A3AF-0203746DD3E1}" type="presParOf" srcId="{654A540A-6126-B646-9C7F-D55BD255B008}" destId="{0819D35C-8C0B-0548-8E2E-6DDBF317F5B0}" srcOrd="2" destOrd="0" presId="urn:microsoft.com/office/officeart/2005/8/layout/hierarchy1"/>
    <dgm:cxn modelId="{D92744B5-0CE1-BA4F-AF5B-A97123CB72BD}" type="presParOf" srcId="{0819D35C-8C0B-0548-8E2E-6DDBF317F5B0}" destId="{D3C7D240-90B2-0645-883E-65A1E2161C19}" srcOrd="0" destOrd="0" presId="urn:microsoft.com/office/officeart/2005/8/layout/hierarchy1"/>
    <dgm:cxn modelId="{F9A04019-3C75-EF48-A065-5BE779E70534}" type="presParOf" srcId="{D3C7D240-90B2-0645-883E-65A1E2161C19}" destId="{8B3A9B5B-A9A3-8D4B-9DF2-D2C4C03E512A}" srcOrd="0" destOrd="0" presId="urn:microsoft.com/office/officeart/2005/8/layout/hierarchy1"/>
    <dgm:cxn modelId="{B118F1D7-EE26-AE48-96C2-7F43DA040DFA}" type="presParOf" srcId="{D3C7D240-90B2-0645-883E-65A1E2161C19}" destId="{FFA63A92-A16A-D041-8C39-04C3444D3955}" srcOrd="1" destOrd="0" presId="urn:microsoft.com/office/officeart/2005/8/layout/hierarchy1"/>
    <dgm:cxn modelId="{EF08113A-6050-184C-B7D0-537F6F889921}" type="presParOf" srcId="{0819D35C-8C0B-0548-8E2E-6DDBF317F5B0}" destId="{771DA5F7-A976-744B-8A96-378AF523A1F1}" srcOrd="1" destOrd="0" presId="urn:microsoft.com/office/officeart/2005/8/layout/hierarchy1"/>
    <dgm:cxn modelId="{54B3B88D-CAED-0447-B09E-3B1A8CA16CD1}" type="presParOf" srcId="{654A540A-6126-B646-9C7F-D55BD255B008}" destId="{410D6B56-8680-544D-8727-1328C46162AC}" srcOrd="3" destOrd="0" presId="urn:microsoft.com/office/officeart/2005/8/layout/hierarchy1"/>
    <dgm:cxn modelId="{F37A6EAB-7B5F-5D4E-89C1-AB1E87CA19A8}" type="presParOf" srcId="{410D6B56-8680-544D-8727-1328C46162AC}" destId="{86B573C1-53F3-6A45-8802-DB4FCB6E2E03}" srcOrd="0" destOrd="0" presId="urn:microsoft.com/office/officeart/2005/8/layout/hierarchy1"/>
    <dgm:cxn modelId="{8F963436-1A7E-9A48-BE7D-9DCDE686A5FE}" type="presParOf" srcId="{86B573C1-53F3-6A45-8802-DB4FCB6E2E03}" destId="{826B1801-2485-DB40-98C8-61BB03AB2320}" srcOrd="0" destOrd="0" presId="urn:microsoft.com/office/officeart/2005/8/layout/hierarchy1"/>
    <dgm:cxn modelId="{38BB0018-FDA0-0A46-B7A8-50E15AB60390}" type="presParOf" srcId="{86B573C1-53F3-6A45-8802-DB4FCB6E2E03}" destId="{29DDA139-B532-414B-8FBA-3A490843ABE3}" srcOrd="1" destOrd="0" presId="urn:microsoft.com/office/officeart/2005/8/layout/hierarchy1"/>
    <dgm:cxn modelId="{02611826-8E8B-E74F-B30D-C9AC4B352480}" type="presParOf" srcId="{410D6B56-8680-544D-8727-1328C46162AC}" destId="{D9918F26-3AC5-0A44-9BCD-804CD78C5FA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2564BEF-9C53-4C46-A94C-F6CF750CB8A4}" type="doc">
      <dgm:prSet loTypeId="urn:microsoft.com/office/officeart/2005/8/layout/vProcess5" loCatId="process" qsTypeId="urn:microsoft.com/office/officeart/2005/8/quickstyle/simple5" qsCatId="simple" csTypeId="urn:microsoft.com/office/officeart/2005/8/colors/accent2_3" csCatId="accent2" phldr="1"/>
      <dgm:spPr/>
      <dgm:t>
        <a:bodyPr/>
        <a:lstStyle/>
        <a:p>
          <a:endParaRPr lang="en-US"/>
        </a:p>
      </dgm:t>
    </dgm:pt>
    <dgm:pt modelId="{913226FA-AF22-48F8-8DC6-B7E04E5C2C7E}">
      <dgm:prSet phldrT="[Text]"/>
      <dgm:spPr/>
      <dgm:t>
        <a:bodyPr/>
        <a:lstStyle/>
        <a:p>
          <a:r>
            <a:rPr lang="en-US" dirty="0"/>
            <a:t>Data collection and preprocessing</a:t>
          </a:r>
        </a:p>
      </dgm:t>
    </dgm:pt>
    <dgm:pt modelId="{1E8FEB32-3E03-4697-AD73-9F07A4789EA8}" type="parTrans" cxnId="{078697E1-8A30-45FF-948C-42C54476CD46}">
      <dgm:prSet/>
      <dgm:spPr/>
      <dgm:t>
        <a:bodyPr/>
        <a:lstStyle/>
        <a:p>
          <a:endParaRPr lang="en-US"/>
        </a:p>
      </dgm:t>
    </dgm:pt>
    <dgm:pt modelId="{1C3B4CD4-E340-40F6-B9C5-A7120DF9D96D}" type="sibTrans" cxnId="{078697E1-8A30-45FF-948C-42C54476CD46}">
      <dgm:prSet/>
      <dgm:spPr/>
      <dgm:t>
        <a:bodyPr/>
        <a:lstStyle/>
        <a:p>
          <a:endParaRPr lang="en-US"/>
        </a:p>
      </dgm:t>
    </dgm:pt>
    <dgm:pt modelId="{1AFF4802-DEE0-4A71-B242-14C794460983}">
      <dgm:prSet phldrT="[Text]"/>
      <dgm:spPr/>
      <dgm:t>
        <a:bodyPr/>
        <a:lstStyle/>
        <a:p>
          <a:r>
            <a:rPr lang="en-US" dirty="0"/>
            <a:t>Model Evaluation</a:t>
          </a:r>
        </a:p>
      </dgm:t>
    </dgm:pt>
    <dgm:pt modelId="{946D737F-A675-4230-B726-28DFCF5398B9}" type="parTrans" cxnId="{513E1663-1A32-4C18-A039-2B16C6959D55}">
      <dgm:prSet/>
      <dgm:spPr/>
      <dgm:t>
        <a:bodyPr/>
        <a:lstStyle/>
        <a:p>
          <a:endParaRPr lang="en-US"/>
        </a:p>
      </dgm:t>
    </dgm:pt>
    <dgm:pt modelId="{952EDDEB-D5C9-4803-BC69-BBB70176F8DF}" type="sibTrans" cxnId="{513E1663-1A32-4C18-A039-2B16C6959D55}">
      <dgm:prSet/>
      <dgm:spPr/>
      <dgm:t>
        <a:bodyPr/>
        <a:lstStyle/>
        <a:p>
          <a:endParaRPr lang="en-US"/>
        </a:p>
      </dgm:t>
    </dgm:pt>
    <dgm:pt modelId="{AF4B740E-0F1D-4CDF-B345-524F8AEFA634}">
      <dgm:prSet phldrT="[Text]"/>
      <dgm:spPr/>
      <dgm:t>
        <a:bodyPr/>
        <a:lstStyle/>
        <a:p>
          <a:r>
            <a:rPr lang="en-US" dirty="0"/>
            <a:t>Model Development</a:t>
          </a:r>
        </a:p>
      </dgm:t>
    </dgm:pt>
    <dgm:pt modelId="{A8E58768-3412-4A46-9690-991EBB34C011}" type="parTrans" cxnId="{C0F86788-1101-4C4B-AD12-DA7C59E936BB}">
      <dgm:prSet/>
      <dgm:spPr/>
      <dgm:t>
        <a:bodyPr/>
        <a:lstStyle/>
        <a:p>
          <a:endParaRPr lang="en-US"/>
        </a:p>
      </dgm:t>
    </dgm:pt>
    <dgm:pt modelId="{0E60DBD7-2DFD-46F1-9997-73286785CBCB}" type="sibTrans" cxnId="{C0F86788-1101-4C4B-AD12-DA7C59E936BB}">
      <dgm:prSet/>
      <dgm:spPr/>
      <dgm:t>
        <a:bodyPr/>
        <a:lstStyle/>
        <a:p>
          <a:endParaRPr lang="en-US"/>
        </a:p>
      </dgm:t>
    </dgm:pt>
    <dgm:pt modelId="{5720A018-F783-4F36-9BB8-CF697D875C52}">
      <dgm:prSet phldrT="[Text]"/>
      <dgm:spPr/>
      <dgm:t>
        <a:bodyPr/>
        <a:lstStyle/>
        <a:p>
          <a:r>
            <a:rPr lang="en-US" dirty="0"/>
            <a:t>Model Integration </a:t>
          </a:r>
        </a:p>
      </dgm:t>
    </dgm:pt>
    <dgm:pt modelId="{6D34C0BD-751E-4A5A-A113-819C68C45EDD}" type="parTrans" cxnId="{C6705129-210F-48F0-B603-8BDD1ED925BE}">
      <dgm:prSet/>
      <dgm:spPr/>
      <dgm:t>
        <a:bodyPr/>
        <a:lstStyle/>
        <a:p>
          <a:endParaRPr lang="en-US"/>
        </a:p>
      </dgm:t>
    </dgm:pt>
    <dgm:pt modelId="{EF955CC8-6C41-4B05-B44E-96022C17B995}" type="sibTrans" cxnId="{C6705129-210F-48F0-B603-8BDD1ED925BE}">
      <dgm:prSet/>
      <dgm:spPr/>
      <dgm:t>
        <a:bodyPr/>
        <a:lstStyle/>
        <a:p>
          <a:endParaRPr lang="en-US"/>
        </a:p>
      </dgm:t>
    </dgm:pt>
    <dgm:pt modelId="{D13ED0D0-F014-4A63-9797-3923112B952A}">
      <dgm:prSet phldrT="[Text]"/>
      <dgm:spPr/>
      <dgm:t>
        <a:bodyPr/>
        <a:lstStyle/>
        <a:p>
          <a:r>
            <a:rPr lang="en-US" dirty="0"/>
            <a:t>Deployment and user testing </a:t>
          </a:r>
        </a:p>
      </dgm:t>
    </dgm:pt>
    <dgm:pt modelId="{D877FA4C-6306-4D1C-88C5-9B2E1FFAF062}" type="parTrans" cxnId="{162162AB-3B49-40DE-AB8E-B5BCC3F1512F}">
      <dgm:prSet/>
      <dgm:spPr/>
      <dgm:t>
        <a:bodyPr/>
        <a:lstStyle/>
        <a:p>
          <a:endParaRPr lang="en-US"/>
        </a:p>
      </dgm:t>
    </dgm:pt>
    <dgm:pt modelId="{86E52BE9-ACC2-4A6C-8A10-972A90050554}" type="sibTrans" cxnId="{162162AB-3B49-40DE-AB8E-B5BCC3F1512F}">
      <dgm:prSet/>
      <dgm:spPr/>
      <dgm:t>
        <a:bodyPr/>
        <a:lstStyle/>
        <a:p>
          <a:endParaRPr lang="en-US"/>
        </a:p>
      </dgm:t>
    </dgm:pt>
    <dgm:pt modelId="{23EF018F-AC98-4BC6-8EA4-DAB7482E9864}" type="pres">
      <dgm:prSet presAssocID="{32564BEF-9C53-4C46-A94C-F6CF750CB8A4}" presName="outerComposite" presStyleCnt="0">
        <dgm:presLayoutVars>
          <dgm:chMax val="5"/>
          <dgm:dir/>
          <dgm:resizeHandles val="exact"/>
        </dgm:presLayoutVars>
      </dgm:prSet>
      <dgm:spPr/>
    </dgm:pt>
    <dgm:pt modelId="{11855909-771E-4D18-B7B4-954C9C900595}" type="pres">
      <dgm:prSet presAssocID="{32564BEF-9C53-4C46-A94C-F6CF750CB8A4}" presName="dummyMaxCanvas" presStyleCnt="0">
        <dgm:presLayoutVars/>
      </dgm:prSet>
      <dgm:spPr/>
    </dgm:pt>
    <dgm:pt modelId="{43CF0E2F-03FE-451B-BB71-3A02B08CF5AE}" type="pres">
      <dgm:prSet presAssocID="{32564BEF-9C53-4C46-A94C-F6CF750CB8A4}" presName="FiveNodes_1" presStyleLbl="node1" presStyleIdx="0" presStyleCnt="5">
        <dgm:presLayoutVars>
          <dgm:bulletEnabled val="1"/>
        </dgm:presLayoutVars>
      </dgm:prSet>
      <dgm:spPr/>
    </dgm:pt>
    <dgm:pt modelId="{329C9032-7621-45EA-97E9-B330B284604F}" type="pres">
      <dgm:prSet presAssocID="{32564BEF-9C53-4C46-A94C-F6CF750CB8A4}" presName="FiveNodes_2" presStyleLbl="node1" presStyleIdx="1" presStyleCnt="5">
        <dgm:presLayoutVars>
          <dgm:bulletEnabled val="1"/>
        </dgm:presLayoutVars>
      </dgm:prSet>
      <dgm:spPr/>
    </dgm:pt>
    <dgm:pt modelId="{BD60AD3A-FE74-4D55-A1DF-A117A2B2A9A1}" type="pres">
      <dgm:prSet presAssocID="{32564BEF-9C53-4C46-A94C-F6CF750CB8A4}" presName="FiveNodes_3" presStyleLbl="node1" presStyleIdx="2" presStyleCnt="5">
        <dgm:presLayoutVars>
          <dgm:bulletEnabled val="1"/>
        </dgm:presLayoutVars>
      </dgm:prSet>
      <dgm:spPr/>
    </dgm:pt>
    <dgm:pt modelId="{1601DACA-7D7A-4FC2-912C-90DA4F157F01}" type="pres">
      <dgm:prSet presAssocID="{32564BEF-9C53-4C46-A94C-F6CF750CB8A4}" presName="FiveNodes_4" presStyleLbl="node1" presStyleIdx="3" presStyleCnt="5">
        <dgm:presLayoutVars>
          <dgm:bulletEnabled val="1"/>
        </dgm:presLayoutVars>
      </dgm:prSet>
      <dgm:spPr/>
    </dgm:pt>
    <dgm:pt modelId="{5943C5DE-2C76-403D-B3D4-E6318B0988FB}" type="pres">
      <dgm:prSet presAssocID="{32564BEF-9C53-4C46-A94C-F6CF750CB8A4}" presName="FiveNodes_5" presStyleLbl="node1" presStyleIdx="4" presStyleCnt="5">
        <dgm:presLayoutVars>
          <dgm:bulletEnabled val="1"/>
        </dgm:presLayoutVars>
      </dgm:prSet>
      <dgm:spPr/>
    </dgm:pt>
    <dgm:pt modelId="{F14434BB-2ACE-45DF-A7B9-7675326B148B}" type="pres">
      <dgm:prSet presAssocID="{32564BEF-9C53-4C46-A94C-F6CF750CB8A4}" presName="FiveConn_1-2" presStyleLbl="fgAccFollowNode1" presStyleIdx="0" presStyleCnt="4">
        <dgm:presLayoutVars>
          <dgm:bulletEnabled val="1"/>
        </dgm:presLayoutVars>
      </dgm:prSet>
      <dgm:spPr/>
    </dgm:pt>
    <dgm:pt modelId="{589F772B-2009-4260-9303-055E5397E9C0}" type="pres">
      <dgm:prSet presAssocID="{32564BEF-9C53-4C46-A94C-F6CF750CB8A4}" presName="FiveConn_2-3" presStyleLbl="fgAccFollowNode1" presStyleIdx="1" presStyleCnt="4">
        <dgm:presLayoutVars>
          <dgm:bulletEnabled val="1"/>
        </dgm:presLayoutVars>
      </dgm:prSet>
      <dgm:spPr/>
    </dgm:pt>
    <dgm:pt modelId="{1ED6A449-14BC-41DB-9099-3B909C086E2B}" type="pres">
      <dgm:prSet presAssocID="{32564BEF-9C53-4C46-A94C-F6CF750CB8A4}" presName="FiveConn_3-4" presStyleLbl="fgAccFollowNode1" presStyleIdx="2" presStyleCnt="4">
        <dgm:presLayoutVars>
          <dgm:bulletEnabled val="1"/>
        </dgm:presLayoutVars>
      </dgm:prSet>
      <dgm:spPr/>
    </dgm:pt>
    <dgm:pt modelId="{F1BEBF69-AA00-4F1F-A0B7-A8387EC4F3CA}" type="pres">
      <dgm:prSet presAssocID="{32564BEF-9C53-4C46-A94C-F6CF750CB8A4}" presName="FiveConn_4-5" presStyleLbl="fgAccFollowNode1" presStyleIdx="3" presStyleCnt="4">
        <dgm:presLayoutVars>
          <dgm:bulletEnabled val="1"/>
        </dgm:presLayoutVars>
      </dgm:prSet>
      <dgm:spPr/>
    </dgm:pt>
    <dgm:pt modelId="{E806C3C0-77FD-41B5-8A8D-FEB8A08F79EB}" type="pres">
      <dgm:prSet presAssocID="{32564BEF-9C53-4C46-A94C-F6CF750CB8A4}" presName="FiveNodes_1_text" presStyleLbl="node1" presStyleIdx="4" presStyleCnt="5">
        <dgm:presLayoutVars>
          <dgm:bulletEnabled val="1"/>
        </dgm:presLayoutVars>
      </dgm:prSet>
      <dgm:spPr/>
    </dgm:pt>
    <dgm:pt modelId="{1DE0AB85-95A5-4C74-9210-AE4740203D62}" type="pres">
      <dgm:prSet presAssocID="{32564BEF-9C53-4C46-A94C-F6CF750CB8A4}" presName="FiveNodes_2_text" presStyleLbl="node1" presStyleIdx="4" presStyleCnt="5">
        <dgm:presLayoutVars>
          <dgm:bulletEnabled val="1"/>
        </dgm:presLayoutVars>
      </dgm:prSet>
      <dgm:spPr/>
    </dgm:pt>
    <dgm:pt modelId="{59DB0007-1D7B-43CC-84F6-BB254B2E0F27}" type="pres">
      <dgm:prSet presAssocID="{32564BEF-9C53-4C46-A94C-F6CF750CB8A4}" presName="FiveNodes_3_text" presStyleLbl="node1" presStyleIdx="4" presStyleCnt="5">
        <dgm:presLayoutVars>
          <dgm:bulletEnabled val="1"/>
        </dgm:presLayoutVars>
      </dgm:prSet>
      <dgm:spPr/>
    </dgm:pt>
    <dgm:pt modelId="{893F656D-BEA2-4424-B1E1-47D2E0406E31}" type="pres">
      <dgm:prSet presAssocID="{32564BEF-9C53-4C46-A94C-F6CF750CB8A4}" presName="FiveNodes_4_text" presStyleLbl="node1" presStyleIdx="4" presStyleCnt="5">
        <dgm:presLayoutVars>
          <dgm:bulletEnabled val="1"/>
        </dgm:presLayoutVars>
      </dgm:prSet>
      <dgm:spPr/>
    </dgm:pt>
    <dgm:pt modelId="{87A0EBBD-E700-4AF4-A797-ABFE72E2FD3B}" type="pres">
      <dgm:prSet presAssocID="{32564BEF-9C53-4C46-A94C-F6CF750CB8A4}" presName="FiveNodes_5_text" presStyleLbl="node1" presStyleIdx="4" presStyleCnt="5">
        <dgm:presLayoutVars>
          <dgm:bulletEnabled val="1"/>
        </dgm:presLayoutVars>
      </dgm:prSet>
      <dgm:spPr/>
    </dgm:pt>
  </dgm:ptLst>
  <dgm:cxnLst>
    <dgm:cxn modelId="{73A61421-A575-410B-8153-D7EC88E541B1}" type="presOf" srcId="{AF4B740E-0F1D-4CDF-B345-524F8AEFA634}" destId="{1DE0AB85-95A5-4C74-9210-AE4740203D62}" srcOrd="1" destOrd="0" presId="urn:microsoft.com/office/officeart/2005/8/layout/vProcess5"/>
    <dgm:cxn modelId="{C6705129-210F-48F0-B603-8BDD1ED925BE}" srcId="{32564BEF-9C53-4C46-A94C-F6CF750CB8A4}" destId="{5720A018-F783-4F36-9BB8-CF697D875C52}" srcOrd="2" destOrd="0" parTransId="{6D34C0BD-751E-4A5A-A113-819C68C45EDD}" sibTransId="{EF955CC8-6C41-4B05-B44E-96022C17B995}"/>
    <dgm:cxn modelId="{EC04BF2F-F170-42C5-9481-4A68FC9E0708}" type="presOf" srcId="{32564BEF-9C53-4C46-A94C-F6CF750CB8A4}" destId="{23EF018F-AC98-4BC6-8EA4-DAB7482E9864}" srcOrd="0" destOrd="0" presId="urn:microsoft.com/office/officeart/2005/8/layout/vProcess5"/>
    <dgm:cxn modelId="{78DDB231-F4B9-45C6-8211-3A38DA449C4A}" type="presOf" srcId="{1AFF4802-DEE0-4A71-B242-14C794460983}" destId="{1601DACA-7D7A-4FC2-912C-90DA4F157F01}" srcOrd="0" destOrd="0" presId="urn:microsoft.com/office/officeart/2005/8/layout/vProcess5"/>
    <dgm:cxn modelId="{2037C836-1438-403C-A584-E5C3364BF0DE}" type="presOf" srcId="{0E60DBD7-2DFD-46F1-9997-73286785CBCB}" destId="{589F772B-2009-4260-9303-055E5397E9C0}" srcOrd="0" destOrd="0" presId="urn:microsoft.com/office/officeart/2005/8/layout/vProcess5"/>
    <dgm:cxn modelId="{FF9A4839-9AD2-495D-8972-795D07E33291}" type="presOf" srcId="{EF955CC8-6C41-4B05-B44E-96022C17B995}" destId="{1ED6A449-14BC-41DB-9099-3B909C086E2B}" srcOrd="0" destOrd="0" presId="urn:microsoft.com/office/officeart/2005/8/layout/vProcess5"/>
    <dgm:cxn modelId="{670F9839-5CCB-4137-A113-A0ED580D9AD8}" type="presOf" srcId="{5720A018-F783-4F36-9BB8-CF697D875C52}" destId="{59DB0007-1D7B-43CC-84F6-BB254B2E0F27}" srcOrd="1" destOrd="0" presId="urn:microsoft.com/office/officeart/2005/8/layout/vProcess5"/>
    <dgm:cxn modelId="{513E1663-1A32-4C18-A039-2B16C6959D55}" srcId="{32564BEF-9C53-4C46-A94C-F6CF750CB8A4}" destId="{1AFF4802-DEE0-4A71-B242-14C794460983}" srcOrd="3" destOrd="0" parTransId="{946D737F-A675-4230-B726-28DFCF5398B9}" sibTransId="{952EDDEB-D5C9-4803-BC69-BBB70176F8DF}"/>
    <dgm:cxn modelId="{0F35A570-4E22-43C6-A683-F787D0D0D92B}" type="presOf" srcId="{AF4B740E-0F1D-4CDF-B345-524F8AEFA634}" destId="{329C9032-7621-45EA-97E9-B330B284604F}" srcOrd="0" destOrd="0" presId="urn:microsoft.com/office/officeart/2005/8/layout/vProcess5"/>
    <dgm:cxn modelId="{D7082B7F-83A6-4B3C-9070-C2F74FC12FA0}" type="presOf" srcId="{D13ED0D0-F014-4A63-9797-3923112B952A}" destId="{5943C5DE-2C76-403D-B3D4-E6318B0988FB}" srcOrd="0" destOrd="0" presId="urn:microsoft.com/office/officeart/2005/8/layout/vProcess5"/>
    <dgm:cxn modelId="{1648AA82-D587-47AD-8EA2-989FC5677CDC}" type="presOf" srcId="{D13ED0D0-F014-4A63-9797-3923112B952A}" destId="{87A0EBBD-E700-4AF4-A797-ABFE72E2FD3B}" srcOrd="1" destOrd="0" presId="urn:microsoft.com/office/officeart/2005/8/layout/vProcess5"/>
    <dgm:cxn modelId="{C0F86788-1101-4C4B-AD12-DA7C59E936BB}" srcId="{32564BEF-9C53-4C46-A94C-F6CF750CB8A4}" destId="{AF4B740E-0F1D-4CDF-B345-524F8AEFA634}" srcOrd="1" destOrd="0" parTransId="{A8E58768-3412-4A46-9690-991EBB34C011}" sibTransId="{0E60DBD7-2DFD-46F1-9997-73286785CBCB}"/>
    <dgm:cxn modelId="{CDC691A5-ED14-4A88-B554-6A3C6E26B7B6}" type="presOf" srcId="{913226FA-AF22-48F8-8DC6-B7E04E5C2C7E}" destId="{43CF0E2F-03FE-451B-BB71-3A02B08CF5AE}" srcOrd="0" destOrd="0" presId="urn:microsoft.com/office/officeart/2005/8/layout/vProcess5"/>
    <dgm:cxn modelId="{162162AB-3B49-40DE-AB8E-B5BCC3F1512F}" srcId="{32564BEF-9C53-4C46-A94C-F6CF750CB8A4}" destId="{D13ED0D0-F014-4A63-9797-3923112B952A}" srcOrd="4" destOrd="0" parTransId="{D877FA4C-6306-4D1C-88C5-9B2E1FFAF062}" sibTransId="{86E52BE9-ACC2-4A6C-8A10-972A90050554}"/>
    <dgm:cxn modelId="{6959A5B8-49E7-4DBD-917B-86FD9280233C}" type="presOf" srcId="{1AFF4802-DEE0-4A71-B242-14C794460983}" destId="{893F656D-BEA2-4424-B1E1-47D2E0406E31}" srcOrd="1" destOrd="0" presId="urn:microsoft.com/office/officeart/2005/8/layout/vProcess5"/>
    <dgm:cxn modelId="{A85510CD-CF6A-41A6-8A7B-69693CD1DF2C}" type="presOf" srcId="{5720A018-F783-4F36-9BB8-CF697D875C52}" destId="{BD60AD3A-FE74-4D55-A1DF-A117A2B2A9A1}" srcOrd="0" destOrd="0" presId="urn:microsoft.com/office/officeart/2005/8/layout/vProcess5"/>
    <dgm:cxn modelId="{845E9EDA-468A-427D-9C42-E3580D63775C}" type="presOf" srcId="{913226FA-AF22-48F8-8DC6-B7E04E5C2C7E}" destId="{E806C3C0-77FD-41B5-8A8D-FEB8A08F79EB}" srcOrd="1" destOrd="0" presId="urn:microsoft.com/office/officeart/2005/8/layout/vProcess5"/>
    <dgm:cxn modelId="{078697E1-8A30-45FF-948C-42C54476CD46}" srcId="{32564BEF-9C53-4C46-A94C-F6CF750CB8A4}" destId="{913226FA-AF22-48F8-8DC6-B7E04E5C2C7E}" srcOrd="0" destOrd="0" parTransId="{1E8FEB32-3E03-4697-AD73-9F07A4789EA8}" sibTransId="{1C3B4CD4-E340-40F6-B9C5-A7120DF9D96D}"/>
    <dgm:cxn modelId="{036595E3-07FD-44AB-9898-21C9C6E61296}" type="presOf" srcId="{1C3B4CD4-E340-40F6-B9C5-A7120DF9D96D}" destId="{F14434BB-2ACE-45DF-A7B9-7675326B148B}" srcOrd="0" destOrd="0" presId="urn:microsoft.com/office/officeart/2005/8/layout/vProcess5"/>
    <dgm:cxn modelId="{BB7750F6-1875-4AE9-847F-F930BE30109D}" type="presOf" srcId="{952EDDEB-D5C9-4803-BC69-BBB70176F8DF}" destId="{F1BEBF69-AA00-4F1F-A0B7-A8387EC4F3CA}" srcOrd="0" destOrd="0" presId="urn:microsoft.com/office/officeart/2005/8/layout/vProcess5"/>
    <dgm:cxn modelId="{D56459CA-1227-41E8-BEE1-8F9903FBF9D8}" type="presParOf" srcId="{23EF018F-AC98-4BC6-8EA4-DAB7482E9864}" destId="{11855909-771E-4D18-B7B4-954C9C900595}" srcOrd="0" destOrd="0" presId="urn:microsoft.com/office/officeart/2005/8/layout/vProcess5"/>
    <dgm:cxn modelId="{B962C00A-119C-4F09-9468-7105243F327D}" type="presParOf" srcId="{23EF018F-AC98-4BC6-8EA4-DAB7482E9864}" destId="{43CF0E2F-03FE-451B-BB71-3A02B08CF5AE}" srcOrd="1" destOrd="0" presId="urn:microsoft.com/office/officeart/2005/8/layout/vProcess5"/>
    <dgm:cxn modelId="{C79774B9-C319-4A50-A8F3-295521B11DDD}" type="presParOf" srcId="{23EF018F-AC98-4BC6-8EA4-DAB7482E9864}" destId="{329C9032-7621-45EA-97E9-B330B284604F}" srcOrd="2" destOrd="0" presId="urn:microsoft.com/office/officeart/2005/8/layout/vProcess5"/>
    <dgm:cxn modelId="{815FBEC3-F201-4DFE-A1E8-864534DC19E3}" type="presParOf" srcId="{23EF018F-AC98-4BC6-8EA4-DAB7482E9864}" destId="{BD60AD3A-FE74-4D55-A1DF-A117A2B2A9A1}" srcOrd="3" destOrd="0" presId="urn:microsoft.com/office/officeart/2005/8/layout/vProcess5"/>
    <dgm:cxn modelId="{EF818D48-B676-4300-8F21-7DB8F03BC900}" type="presParOf" srcId="{23EF018F-AC98-4BC6-8EA4-DAB7482E9864}" destId="{1601DACA-7D7A-4FC2-912C-90DA4F157F01}" srcOrd="4" destOrd="0" presId="urn:microsoft.com/office/officeart/2005/8/layout/vProcess5"/>
    <dgm:cxn modelId="{B98A0B9D-F128-45BC-A5DC-CA99DB39589B}" type="presParOf" srcId="{23EF018F-AC98-4BC6-8EA4-DAB7482E9864}" destId="{5943C5DE-2C76-403D-B3D4-E6318B0988FB}" srcOrd="5" destOrd="0" presId="urn:microsoft.com/office/officeart/2005/8/layout/vProcess5"/>
    <dgm:cxn modelId="{44EAC36C-E011-4842-BB52-86FD91DC1F86}" type="presParOf" srcId="{23EF018F-AC98-4BC6-8EA4-DAB7482E9864}" destId="{F14434BB-2ACE-45DF-A7B9-7675326B148B}" srcOrd="6" destOrd="0" presId="urn:microsoft.com/office/officeart/2005/8/layout/vProcess5"/>
    <dgm:cxn modelId="{E1F9D800-B016-4680-B291-8A7D9E2E1807}" type="presParOf" srcId="{23EF018F-AC98-4BC6-8EA4-DAB7482E9864}" destId="{589F772B-2009-4260-9303-055E5397E9C0}" srcOrd="7" destOrd="0" presId="urn:microsoft.com/office/officeart/2005/8/layout/vProcess5"/>
    <dgm:cxn modelId="{0762590F-1394-4A59-AC55-8BCD102EB51F}" type="presParOf" srcId="{23EF018F-AC98-4BC6-8EA4-DAB7482E9864}" destId="{1ED6A449-14BC-41DB-9099-3B909C086E2B}" srcOrd="8" destOrd="0" presId="urn:microsoft.com/office/officeart/2005/8/layout/vProcess5"/>
    <dgm:cxn modelId="{4D537FF5-AF7F-478A-8341-9C759ED0DF0C}" type="presParOf" srcId="{23EF018F-AC98-4BC6-8EA4-DAB7482E9864}" destId="{F1BEBF69-AA00-4F1F-A0B7-A8387EC4F3CA}" srcOrd="9" destOrd="0" presId="urn:microsoft.com/office/officeart/2005/8/layout/vProcess5"/>
    <dgm:cxn modelId="{8E932925-BD89-4784-8BCD-1C66998E765B}" type="presParOf" srcId="{23EF018F-AC98-4BC6-8EA4-DAB7482E9864}" destId="{E806C3C0-77FD-41B5-8A8D-FEB8A08F79EB}" srcOrd="10" destOrd="0" presId="urn:microsoft.com/office/officeart/2005/8/layout/vProcess5"/>
    <dgm:cxn modelId="{8EB6862A-D845-4666-8E84-CE8709BEEC90}" type="presParOf" srcId="{23EF018F-AC98-4BC6-8EA4-DAB7482E9864}" destId="{1DE0AB85-95A5-4C74-9210-AE4740203D62}" srcOrd="11" destOrd="0" presId="urn:microsoft.com/office/officeart/2005/8/layout/vProcess5"/>
    <dgm:cxn modelId="{C9033A37-1BBF-4845-BF7D-CE079BDFE00D}" type="presParOf" srcId="{23EF018F-AC98-4BC6-8EA4-DAB7482E9864}" destId="{59DB0007-1D7B-43CC-84F6-BB254B2E0F27}" srcOrd="12" destOrd="0" presId="urn:microsoft.com/office/officeart/2005/8/layout/vProcess5"/>
    <dgm:cxn modelId="{0FF719E9-E9D1-4BAB-BFC2-75F6DB676D76}" type="presParOf" srcId="{23EF018F-AC98-4BC6-8EA4-DAB7482E9864}" destId="{893F656D-BEA2-4424-B1E1-47D2E0406E31}" srcOrd="13" destOrd="0" presId="urn:microsoft.com/office/officeart/2005/8/layout/vProcess5"/>
    <dgm:cxn modelId="{AFDF3125-974A-4F1E-9792-2BCE04F8DF1A}" type="presParOf" srcId="{23EF018F-AC98-4BC6-8EA4-DAB7482E9864}" destId="{87A0EBBD-E700-4AF4-A797-ABFE72E2FD3B}"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9C3DAB0-85C5-4CDB-A2FD-8245B645CBE9}" type="doc">
      <dgm:prSet loTypeId="urn:microsoft.com/office/officeart/2011/layout/CircleProcess" loCatId="process" qsTypeId="urn:microsoft.com/office/officeart/2005/8/quickstyle/simple5" qsCatId="simple" csTypeId="urn:microsoft.com/office/officeart/2005/8/colors/accent2_2" csCatId="accent2" phldr="1"/>
      <dgm:spPr/>
      <dgm:t>
        <a:bodyPr/>
        <a:lstStyle/>
        <a:p>
          <a:endParaRPr lang="en-US"/>
        </a:p>
      </dgm:t>
    </dgm:pt>
    <dgm:pt modelId="{19D2872F-4D7F-4D3D-939D-691FF654D912}">
      <dgm:prSet phldrT="[Text]"/>
      <dgm:spPr/>
      <dgm:t>
        <a:bodyPr/>
        <a:lstStyle/>
        <a:p>
          <a:r>
            <a:rPr lang="en-US" dirty="0"/>
            <a:t>Upload skin image</a:t>
          </a:r>
        </a:p>
      </dgm:t>
    </dgm:pt>
    <dgm:pt modelId="{10575ACF-3190-4567-B37A-A66F811A8AC1}" type="parTrans" cxnId="{AE3A90BA-AF37-4C78-ABF8-6DFBA1B8CED9}">
      <dgm:prSet/>
      <dgm:spPr/>
      <dgm:t>
        <a:bodyPr/>
        <a:lstStyle/>
        <a:p>
          <a:endParaRPr lang="en-US"/>
        </a:p>
      </dgm:t>
    </dgm:pt>
    <dgm:pt modelId="{E10A77CE-2059-49B3-AA02-CCC1A0304014}" type="sibTrans" cxnId="{AE3A90BA-AF37-4C78-ABF8-6DFBA1B8CED9}">
      <dgm:prSet/>
      <dgm:spPr/>
      <dgm:t>
        <a:bodyPr/>
        <a:lstStyle/>
        <a:p>
          <a:endParaRPr lang="en-US"/>
        </a:p>
      </dgm:t>
    </dgm:pt>
    <dgm:pt modelId="{B056E7DA-6098-4D2F-A2A9-E96E74D613B2}">
      <dgm:prSet phldrT="[Text]"/>
      <dgm:spPr/>
      <dgm:t>
        <a:bodyPr/>
        <a:lstStyle/>
        <a:p>
          <a:r>
            <a:rPr lang="en-US" dirty="0"/>
            <a:t>Model inference</a:t>
          </a:r>
        </a:p>
      </dgm:t>
    </dgm:pt>
    <dgm:pt modelId="{BA2F7F8A-C4D8-4AD5-AA1C-0E1F62CC0F30}" type="parTrans" cxnId="{50537B0C-06C8-4D03-9BF2-AE0A942DAF72}">
      <dgm:prSet/>
      <dgm:spPr/>
      <dgm:t>
        <a:bodyPr/>
        <a:lstStyle/>
        <a:p>
          <a:endParaRPr lang="en-US"/>
        </a:p>
      </dgm:t>
    </dgm:pt>
    <dgm:pt modelId="{95DA3A7B-EE20-4482-83F9-1A9D60399D9B}" type="sibTrans" cxnId="{50537B0C-06C8-4D03-9BF2-AE0A942DAF72}">
      <dgm:prSet/>
      <dgm:spPr/>
      <dgm:t>
        <a:bodyPr/>
        <a:lstStyle/>
        <a:p>
          <a:endParaRPr lang="en-US"/>
        </a:p>
      </dgm:t>
    </dgm:pt>
    <dgm:pt modelId="{5A0D415F-62B7-4732-96DB-84F767D6B700}">
      <dgm:prSet phldrT="[Text]"/>
      <dgm:spPr/>
      <dgm:t>
        <a:bodyPr/>
        <a:lstStyle/>
        <a:p>
          <a:r>
            <a:rPr lang="en-US" dirty="0"/>
            <a:t>Result display with medication advise</a:t>
          </a:r>
        </a:p>
      </dgm:t>
    </dgm:pt>
    <dgm:pt modelId="{E2B17E44-53BA-41BD-92E8-7098F5E19547}" type="parTrans" cxnId="{0DD19E09-7F22-4F96-9F3A-CE4B2BA00E4D}">
      <dgm:prSet/>
      <dgm:spPr/>
      <dgm:t>
        <a:bodyPr/>
        <a:lstStyle/>
        <a:p>
          <a:endParaRPr lang="en-US"/>
        </a:p>
      </dgm:t>
    </dgm:pt>
    <dgm:pt modelId="{F03E26BD-809F-4B59-AAF6-D693854533CD}" type="sibTrans" cxnId="{0DD19E09-7F22-4F96-9F3A-CE4B2BA00E4D}">
      <dgm:prSet/>
      <dgm:spPr/>
      <dgm:t>
        <a:bodyPr/>
        <a:lstStyle/>
        <a:p>
          <a:endParaRPr lang="en-US"/>
        </a:p>
      </dgm:t>
    </dgm:pt>
    <dgm:pt modelId="{65DDB1A3-E0D8-470B-AB93-868DEF3EFD18}">
      <dgm:prSet phldrT="[Text]"/>
      <dgm:spPr/>
      <dgm:t>
        <a:bodyPr/>
        <a:lstStyle/>
        <a:p>
          <a:r>
            <a:rPr lang="en-US" dirty="0"/>
            <a:t>Image preprocessing</a:t>
          </a:r>
        </a:p>
      </dgm:t>
    </dgm:pt>
    <dgm:pt modelId="{42657679-82E7-44B7-B0B7-06C6E28BD6CC}" type="parTrans" cxnId="{DBDD8BBB-827E-4861-8091-2FDB55DAA034}">
      <dgm:prSet/>
      <dgm:spPr/>
      <dgm:t>
        <a:bodyPr/>
        <a:lstStyle/>
        <a:p>
          <a:endParaRPr lang="en-US"/>
        </a:p>
      </dgm:t>
    </dgm:pt>
    <dgm:pt modelId="{46BA1415-EB12-4E81-9FE9-D4D3928EC7D8}" type="sibTrans" cxnId="{DBDD8BBB-827E-4861-8091-2FDB55DAA034}">
      <dgm:prSet/>
      <dgm:spPr/>
      <dgm:t>
        <a:bodyPr/>
        <a:lstStyle/>
        <a:p>
          <a:endParaRPr lang="en-US"/>
        </a:p>
      </dgm:t>
    </dgm:pt>
    <dgm:pt modelId="{46D8BDF2-D1A0-492C-8BCA-14DF63F38F4F}">
      <dgm:prSet phldrT="[Text]"/>
      <dgm:spPr/>
      <dgm:t>
        <a:bodyPr/>
        <a:lstStyle/>
        <a:p>
          <a:r>
            <a:rPr lang="en-US" dirty="0"/>
            <a:t>Notification of severe cases</a:t>
          </a:r>
        </a:p>
      </dgm:t>
    </dgm:pt>
    <dgm:pt modelId="{33FCBC5B-8A82-4635-B0F1-B541102B2A1C}" type="parTrans" cxnId="{FC01A19E-CBCC-40E4-82E4-284533213B00}">
      <dgm:prSet/>
      <dgm:spPr/>
      <dgm:t>
        <a:bodyPr/>
        <a:lstStyle/>
        <a:p>
          <a:endParaRPr lang="en-US"/>
        </a:p>
      </dgm:t>
    </dgm:pt>
    <dgm:pt modelId="{1A4CE682-E2E1-4529-9500-74D749CC7DC9}" type="sibTrans" cxnId="{FC01A19E-CBCC-40E4-82E4-284533213B00}">
      <dgm:prSet/>
      <dgm:spPr/>
      <dgm:t>
        <a:bodyPr/>
        <a:lstStyle/>
        <a:p>
          <a:endParaRPr lang="en-US"/>
        </a:p>
      </dgm:t>
    </dgm:pt>
    <dgm:pt modelId="{19456A42-8866-4C11-8DC8-979F54849737}" type="pres">
      <dgm:prSet presAssocID="{89C3DAB0-85C5-4CDB-A2FD-8245B645CBE9}" presName="Name0" presStyleCnt="0">
        <dgm:presLayoutVars>
          <dgm:chMax val="11"/>
          <dgm:chPref val="11"/>
          <dgm:dir/>
          <dgm:resizeHandles/>
        </dgm:presLayoutVars>
      </dgm:prSet>
      <dgm:spPr/>
    </dgm:pt>
    <dgm:pt modelId="{9B6347E5-1989-4079-A840-24A7EAE7CE35}" type="pres">
      <dgm:prSet presAssocID="{46D8BDF2-D1A0-492C-8BCA-14DF63F38F4F}" presName="Accent5" presStyleCnt="0"/>
      <dgm:spPr/>
    </dgm:pt>
    <dgm:pt modelId="{DD4D0C15-859B-4C1C-BEBE-300B45167B50}" type="pres">
      <dgm:prSet presAssocID="{46D8BDF2-D1A0-492C-8BCA-14DF63F38F4F}" presName="Accent" presStyleLbl="node1" presStyleIdx="0" presStyleCnt="5"/>
      <dgm:spPr/>
    </dgm:pt>
    <dgm:pt modelId="{7C29D3ED-0165-4C5D-9987-07E975B1451A}" type="pres">
      <dgm:prSet presAssocID="{46D8BDF2-D1A0-492C-8BCA-14DF63F38F4F}" presName="ParentBackground5" presStyleCnt="0"/>
      <dgm:spPr/>
    </dgm:pt>
    <dgm:pt modelId="{96712846-069C-41CC-8B91-FA37C13418B6}" type="pres">
      <dgm:prSet presAssocID="{46D8BDF2-D1A0-492C-8BCA-14DF63F38F4F}" presName="ParentBackground" presStyleLbl="fgAcc1" presStyleIdx="0" presStyleCnt="5"/>
      <dgm:spPr/>
    </dgm:pt>
    <dgm:pt modelId="{685DEF93-6AFD-4AAC-B90D-C8AACF74D453}" type="pres">
      <dgm:prSet presAssocID="{46D8BDF2-D1A0-492C-8BCA-14DF63F38F4F}" presName="Parent5" presStyleLbl="revTx" presStyleIdx="0" presStyleCnt="0">
        <dgm:presLayoutVars>
          <dgm:chMax val="1"/>
          <dgm:chPref val="1"/>
          <dgm:bulletEnabled val="1"/>
        </dgm:presLayoutVars>
      </dgm:prSet>
      <dgm:spPr/>
    </dgm:pt>
    <dgm:pt modelId="{E8C101F4-8B24-4AD0-B4C9-3388B6F2555B}" type="pres">
      <dgm:prSet presAssocID="{5A0D415F-62B7-4732-96DB-84F767D6B700}" presName="Accent4" presStyleCnt="0"/>
      <dgm:spPr/>
    </dgm:pt>
    <dgm:pt modelId="{34574B39-D101-4A7F-9934-39EF44219296}" type="pres">
      <dgm:prSet presAssocID="{5A0D415F-62B7-4732-96DB-84F767D6B700}" presName="Accent" presStyleLbl="node1" presStyleIdx="1" presStyleCnt="5"/>
      <dgm:spPr/>
    </dgm:pt>
    <dgm:pt modelId="{B95BE9EB-22D3-4F1A-B415-3F2A180AD98C}" type="pres">
      <dgm:prSet presAssocID="{5A0D415F-62B7-4732-96DB-84F767D6B700}" presName="ParentBackground4" presStyleCnt="0"/>
      <dgm:spPr/>
    </dgm:pt>
    <dgm:pt modelId="{1701F9A7-4B3B-41FE-AF85-8DAB47325CB4}" type="pres">
      <dgm:prSet presAssocID="{5A0D415F-62B7-4732-96DB-84F767D6B700}" presName="ParentBackground" presStyleLbl="fgAcc1" presStyleIdx="1" presStyleCnt="5"/>
      <dgm:spPr/>
    </dgm:pt>
    <dgm:pt modelId="{1AACB2AF-B776-4C22-A95D-2A7EC637872F}" type="pres">
      <dgm:prSet presAssocID="{5A0D415F-62B7-4732-96DB-84F767D6B700}" presName="Parent4" presStyleLbl="revTx" presStyleIdx="0" presStyleCnt="0">
        <dgm:presLayoutVars>
          <dgm:chMax val="1"/>
          <dgm:chPref val="1"/>
          <dgm:bulletEnabled val="1"/>
        </dgm:presLayoutVars>
      </dgm:prSet>
      <dgm:spPr/>
    </dgm:pt>
    <dgm:pt modelId="{9A614963-D1C8-4B34-BB30-996666A7B8E1}" type="pres">
      <dgm:prSet presAssocID="{B056E7DA-6098-4D2F-A2A9-E96E74D613B2}" presName="Accent3" presStyleCnt="0"/>
      <dgm:spPr/>
    </dgm:pt>
    <dgm:pt modelId="{EAA2BAC6-FA41-4178-971E-4F40852D6F7D}" type="pres">
      <dgm:prSet presAssocID="{B056E7DA-6098-4D2F-A2A9-E96E74D613B2}" presName="Accent" presStyleLbl="node1" presStyleIdx="2" presStyleCnt="5"/>
      <dgm:spPr/>
    </dgm:pt>
    <dgm:pt modelId="{F37B1918-8ACC-47B4-B74F-7C15A8942BE1}" type="pres">
      <dgm:prSet presAssocID="{B056E7DA-6098-4D2F-A2A9-E96E74D613B2}" presName="ParentBackground3" presStyleCnt="0"/>
      <dgm:spPr/>
    </dgm:pt>
    <dgm:pt modelId="{0769E7B1-2354-4009-8D3B-9C4B31A9DBBC}" type="pres">
      <dgm:prSet presAssocID="{B056E7DA-6098-4D2F-A2A9-E96E74D613B2}" presName="ParentBackground" presStyleLbl="fgAcc1" presStyleIdx="2" presStyleCnt="5"/>
      <dgm:spPr/>
    </dgm:pt>
    <dgm:pt modelId="{7643C96A-E034-43A4-BDBC-CE2CE9153C07}" type="pres">
      <dgm:prSet presAssocID="{B056E7DA-6098-4D2F-A2A9-E96E74D613B2}" presName="Parent3" presStyleLbl="revTx" presStyleIdx="0" presStyleCnt="0">
        <dgm:presLayoutVars>
          <dgm:chMax val="1"/>
          <dgm:chPref val="1"/>
          <dgm:bulletEnabled val="1"/>
        </dgm:presLayoutVars>
      </dgm:prSet>
      <dgm:spPr/>
    </dgm:pt>
    <dgm:pt modelId="{94EFF59E-7FC2-43CB-91A5-FDC6568789CD}" type="pres">
      <dgm:prSet presAssocID="{65DDB1A3-E0D8-470B-AB93-868DEF3EFD18}" presName="Accent2" presStyleCnt="0"/>
      <dgm:spPr/>
    </dgm:pt>
    <dgm:pt modelId="{74F85A35-91FB-4E61-A09A-76CCFA0E6609}" type="pres">
      <dgm:prSet presAssocID="{65DDB1A3-E0D8-470B-AB93-868DEF3EFD18}" presName="Accent" presStyleLbl="node1" presStyleIdx="3" presStyleCnt="5"/>
      <dgm:spPr/>
    </dgm:pt>
    <dgm:pt modelId="{9EEB6D5D-5FA1-43A9-AC70-6685F894FB38}" type="pres">
      <dgm:prSet presAssocID="{65DDB1A3-E0D8-470B-AB93-868DEF3EFD18}" presName="ParentBackground2" presStyleCnt="0"/>
      <dgm:spPr/>
    </dgm:pt>
    <dgm:pt modelId="{6E2EFDE0-3CC9-49B2-82D1-5510F40D5AA3}" type="pres">
      <dgm:prSet presAssocID="{65DDB1A3-E0D8-470B-AB93-868DEF3EFD18}" presName="ParentBackground" presStyleLbl="fgAcc1" presStyleIdx="3" presStyleCnt="5"/>
      <dgm:spPr/>
    </dgm:pt>
    <dgm:pt modelId="{3ABA6305-F74D-4AD9-8C29-72D72D881FB4}" type="pres">
      <dgm:prSet presAssocID="{65DDB1A3-E0D8-470B-AB93-868DEF3EFD18}" presName="Parent2" presStyleLbl="revTx" presStyleIdx="0" presStyleCnt="0">
        <dgm:presLayoutVars>
          <dgm:chMax val="1"/>
          <dgm:chPref val="1"/>
          <dgm:bulletEnabled val="1"/>
        </dgm:presLayoutVars>
      </dgm:prSet>
      <dgm:spPr/>
    </dgm:pt>
    <dgm:pt modelId="{084B538A-1945-47FF-832D-C84F78CB498C}" type="pres">
      <dgm:prSet presAssocID="{19D2872F-4D7F-4D3D-939D-691FF654D912}" presName="Accent1" presStyleCnt="0"/>
      <dgm:spPr/>
    </dgm:pt>
    <dgm:pt modelId="{FABAB748-81DB-49AD-954E-7DD342262173}" type="pres">
      <dgm:prSet presAssocID="{19D2872F-4D7F-4D3D-939D-691FF654D912}" presName="Accent" presStyleLbl="node1" presStyleIdx="4" presStyleCnt="5"/>
      <dgm:spPr/>
    </dgm:pt>
    <dgm:pt modelId="{D19D3BB4-5C13-4A75-B032-CCC4A64B9EA9}" type="pres">
      <dgm:prSet presAssocID="{19D2872F-4D7F-4D3D-939D-691FF654D912}" presName="ParentBackground1" presStyleCnt="0"/>
      <dgm:spPr/>
    </dgm:pt>
    <dgm:pt modelId="{B6500C26-F6E8-4661-A2B4-F426B4FA7A76}" type="pres">
      <dgm:prSet presAssocID="{19D2872F-4D7F-4D3D-939D-691FF654D912}" presName="ParentBackground" presStyleLbl="fgAcc1" presStyleIdx="4" presStyleCnt="5"/>
      <dgm:spPr/>
    </dgm:pt>
    <dgm:pt modelId="{FD4F8D6E-74B7-4CF7-83F2-338EB879C862}" type="pres">
      <dgm:prSet presAssocID="{19D2872F-4D7F-4D3D-939D-691FF654D912}" presName="Parent1" presStyleLbl="revTx" presStyleIdx="0" presStyleCnt="0">
        <dgm:presLayoutVars>
          <dgm:chMax val="1"/>
          <dgm:chPref val="1"/>
          <dgm:bulletEnabled val="1"/>
        </dgm:presLayoutVars>
      </dgm:prSet>
      <dgm:spPr/>
    </dgm:pt>
  </dgm:ptLst>
  <dgm:cxnLst>
    <dgm:cxn modelId="{EA56AF04-5C1D-4A33-98C6-5AC2A7FBE672}" type="presOf" srcId="{65DDB1A3-E0D8-470B-AB93-868DEF3EFD18}" destId="{6E2EFDE0-3CC9-49B2-82D1-5510F40D5AA3}" srcOrd="0" destOrd="0" presId="urn:microsoft.com/office/officeart/2011/layout/CircleProcess"/>
    <dgm:cxn modelId="{0DD19E09-7F22-4F96-9F3A-CE4B2BA00E4D}" srcId="{89C3DAB0-85C5-4CDB-A2FD-8245B645CBE9}" destId="{5A0D415F-62B7-4732-96DB-84F767D6B700}" srcOrd="3" destOrd="0" parTransId="{E2B17E44-53BA-41BD-92E8-7098F5E19547}" sibTransId="{F03E26BD-809F-4B59-AAF6-D693854533CD}"/>
    <dgm:cxn modelId="{50537B0C-06C8-4D03-9BF2-AE0A942DAF72}" srcId="{89C3DAB0-85C5-4CDB-A2FD-8245B645CBE9}" destId="{B056E7DA-6098-4D2F-A2A9-E96E74D613B2}" srcOrd="2" destOrd="0" parTransId="{BA2F7F8A-C4D8-4AD5-AA1C-0E1F62CC0F30}" sibTransId="{95DA3A7B-EE20-4482-83F9-1A9D60399D9B}"/>
    <dgm:cxn modelId="{C2EAC90F-A785-4B3B-8668-FB8CFEF6D9F2}" type="presOf" srcId="{19D2872F-4D7F-4D3D-939D-691FF654D912}" destId="{B6500C26-F6E8-4661-A2B4-F426B4FA7A76}" srcOrd="0" destOrd="0" presId="urn:microsoft.com/office/officeart/2011/layout/CircleProcess"/>
    <dgm:cxn modelId="{B3AADF27-4832-4F68-B14A-4273C8A84B1E}" type="presOf" srcId="{5A0D415F-62B7-4732-96DB-84F767D6B700}" destId="{1AACB2AF-B776-4C22-A95D-2A7EC637872F}" srcOrd="1" destOrd="0" presId="urn:microsoft.com/office/officeart/2011/layout/CircleProcess"/>
    <dgm:cxn modelId="{D813266C-9783-459A-A77F-DA7770217DBD}" type="presOf" srcId="{89C3DAB0-85C5-4CDB-A2FD-8245B645CBE9}" destId="{19456A42-8866-4C11-8DC8-979F54849737}" srcOrd="0" destOrd="0" presId="urn:microsoft.com/office/officeart/2011/layout/CircleProcess"/>
    <dgm:cxn modelId="{FB47A56D-E173-4106-BFA3-FB58A0B237D2}" type="presOf" srcId="{B056E7DA-6098-4D2F-A2A9-E96E74D613B2}" destId="{0769E7B1-2354-4009-8D3B-9C4B31A9DBBC}" srcOrd="0" destOrd="0" presId="urn:microsoft.com/office/officeart/2011/layout/CircleProcess"/>
    <dgm:cxn modelId="{02B5F377-20E0-4D63-BEE3-243F0A8BE310}" type="presOf" srcId="{46D8BDF2-D1A0-492C-8BCA-14DF63F38F4F}" destId="{685DEF93-6AFD-4AAC-B90D-C8AACF74D453}" srcOrd="1" destOrd="0" presId="urn:microsoft.com/office/officeart/2011/layout/CircleProcess"/>
    <dgm:cxn modelId="{FC01A19E-CBCC-40E4-82E4-284533213B00}" srcId="{89C3DAB0-85C5-4CDB-A2FD-8245B645CBE9}" destId="{46D8BDF2-D1A0-492C-8BCA-14DF63F38F4F}" srcOrd="4" destOrd="0" parTransId="{33FCBC5B-8A82-4635-B0F1-B541102B2A1C}" sibTransId="{1A4CE682-E2E1-4529-9500-74D749CC7DC9}"/>
    <dgm:cxn modelId="{65AA3CA8-7074-4F0E-B696-B664FFA191B7}" type="presOf" srcId="{5A0D415F-62B7-4732-96DB-84F767D6B700}" destId="{1701F9A7-4B3B-41FE-AF85-8DAB47325CB4}" srcOrd="0" destOrd="0" presId="urn:microsoft.com/office/officeart/2011/layout/CircleProcess"/>
    <dgm:cxn modelId="{F6D460B2-6FB9-4317-A56B-F6C84FECA385}" type="presOf" srcId="{65DDB1A3-E0D8-470B-AB93-868DEF3EFD18}" destId="{3ABA6305-F74D-4AD9-8C29-72D72D881FB4}" srcOrd="1" destOrd="0" presId="urn:microsoft.com/office/officeart/2011/layout/CircleProcess"/>
    <dgm:cxn modelId="{AE3A90BA-AF37-4C78-ABF8-6DFBA1B8CED9}" srcId="{89C3DAB0-85C5-4CDB-A2FD-8245B645CBE9}" destId="{19D2872F-4D7F-4D3D-939D-691FF654D912}" srcOrd="0" destOrd="0" parTransId="{10575ACF-3190-4567-B37A-A66F811A8AC1}" sibTransId="{E10A77CE-2059-49B3-AA02-CCC1A0304014}"/>
    <dgm:cxn modelId="{DBDD8BBB-827E-4861-8091-2FDB55DAA034}" srcId="{89C3DAB0-85C5-4CDB-A2FD-8245B645CBE9}" destId="{65DDB1A3-E0D8-470B-AB93-868DEF3EFD18}" srcOrd="1" destOrd="0" parTransId="{42657679-82E7-44B7-B0B7-06C6E28BD6CC}" sibTransId="{46BA1415-EB12-4E81-9FE9-D4D3928EC7D8}"/>
    <dgm:cxn modelId="{955581D3-65AF-401D-A388-61B4870A30A0}" type="presOf" srcId="{19D2872F-4D7F-4D3D-939D-691FF654D912}" destId="{FD4F8D6E-74B7-4CF7-83F2-338EB879C862}" srcOrd="1" destOrd="0" presId="urn:microsoft.com/office/officeart/2011/layout/CircleProcess"/>
    <dgm:cxn modelId="{689530E1-0084-4F99-BDB0-93F08CB5A5C2}" type="presOf" srcId="{B056E7DA-6098-4D2F-A2A9-E96E74D613B2}" destId="{7643C96A-E034-43A4-BDBC-CE2CE9153C07}" srcOrd="1" destOrd="0" presId="urn:microsoft.com/office/officeart/2011/layout/CircleProcess"/>
    <dgm:cxn modelId="{BA3564E6-7E41-4D76-A24B-9F7A547BE763}" type="presOf" srcId="{46D8BDF2-D1A0-492C-8BCA-14DF63F38F4F}" destId="{96712846-069C-41CC-8B91-FA37C13418B6}" srcOrd="0" destOrd="0" presId="urn:microsoft.com/office/officeart/2011/layout/CircleProcess"/>
    <dgm:cxn modelId="{1567040A-C0D1-4C62-AE07-7A198889D402}" type="presParOf" srcId="{19456A42-8866-4C11-8DC8-979F54849737}" destId="{9B6347E5-1989-4079-A840-24A7EAE7CE35}" srcOrd="0" destOrd="0" presId="urn:microsoft.com/office/officeart/2011/layout/CircleProcess"/>
    <dgm:cxn modelId="{8035988B-4F96-4982-8504-9BB0C70396FC}" type="presParOf" srcId="{9B6347E5-1989-4079-A840-24A7EAE7CE35}" destId="{DD4D0C15-859B-4C1C-BEBE-300B45167B50}" srcOrd="0" destOrd="0" presId="urn:microsoft.com/office/officeart/2011/layout/CircleProcess"/>
    <dgm:cxn modelId="{BD096B9F-DF92-4262-8F79-3562FA77B256}" type="presParOf" srcId="{19456A42-8866-4C11-8DC8-979F54849737}" destId="{7C29D3ED-0165-4C5D-9987-07E975B1451A}" srcOrd="1" destOrd="0" presId="urn:microsoft.com/office/officeart/2011/layout/CircleProcess"/>
    <dgm:cxn modelId="{E1F0A598-52EE-45F7-BD4B-FE17F0501A24}" type="presParOf" srcId="{7C29D3ED-0165-4C5D-9987-07E975B1451A}" destId="{96712846-069C-41CC-8B91-FA37C13418B6}" srcOrd="0" destOrd="0" presId="urn:microsoft.com/office/officeart/2011/layout/CircleProcess"/>
    <dgm:cxn modelId="{5BC62280-8DA1-4150-900A-923666315677}" type="presParOf" srcId="{19456A42-8866-4C11-8DC8-979F54849737}" destId="{685DEF93-6AFD-4AAC-B90D-C8AACF74D453}" srcOrd="2" destOrd="0" presId="urn:microsoft.com/office/officeart/2011/layout/CircleProcess"/>
    <dgm:cxn modelId="{8BA5B41F-ACB9-4DB7-9686-B15973EF07DC}" type="presParOf" srcId="{19456A42-8866-4C11-8DC8-979F54849737}" destId="{E8C101F4-8B24-4AD0-B4C9-3388B6F2555B}" srcOrd="3" destOrd="0" presId="urn:microsoft.com/office/officeart/2011/layout/CircleProcess"/>
    <dgm:cxn modelId="{DBD32FE1-711C-4683-880E-F746DACC3283}" type="presParOf" srcId="{E8C101F4-8B24-4AD0-B4C9-3388B6F2555B}" destId="{34574B39-D101-4A7F-9934-39EF44219296}" srcOrd="0" destOrd="0" presId="urn:microsoft.com/office/officeart/2011/layout/CircleProcess"/>
    <dgm:cxn modelId="{450F8671-1B87-4B6F-884F-C2A54EA19EA9}" type="presParOf" srcId="{19456A42-8866-4C11-8DC8-979F54849737}" destId="{B95BE9EB-22D3-4F1A-B415-3F2A180AD98C}" srcOrd="4" destOrd="0" presId="urn:microsoft.com/office/officeart/2011/layout/CircleProcess"/>
    <dgm:cxn modelId="{00DD63C8-FF01-45A6-82E3-EF4BDA764F68}" type="presParOf" srcId="{B95BE9EB-22D3-4F1A-B415-3F2A180AD98C}" destId="{1701F9A7-4B3B-41FE-AF85-8DAB47325CB4}" srcOrd="0" destOrd="0" presId="urn:microsoft.com/office/officeart/2011/layout/CircleProcess"/>
    <dgm:cxn modelId="{73520243-1CCD-4AA6-8B01-BD5F50E7C44F}" type="presParOf" srcId="{19456A42-8866-4C11-8DC8-979F54849737}" destId="{1AACB2AF-B776-4C22-A95D-2A7EC637872F}" srcOrd="5" destOrd="0" presId="urn:microsoft.com/office/officeart/2011/layout/CircleProcess"/>
    <dgm:cxn modelId="{40FAE296-D0EC-494F-9F2C-7DD6A00455F5}" type="presParOf" srcId="{19456A42-8866-4C11-8DC8-979F54849737}" destId="{9A614963-D1C8-4B34-BB30-996666A7B8E1}" srcOrd="6" destOrd="0" presId="urn:microsoft.com/office/officeart/2011/layout/CircleProcess"/>
    <dgm:cxn modelId="{4ABDD583-41DE-4B62-AEB1-D0336C286BC7}" type="presParOf" srcId="{9A614963-D1C8-4B34-BB30-996666A7B8E1}" destId="{EAA2BAC6-FA41-4178-971E-4F40852D6F7D}" srcOrd="0" destOrd="0" presId="urn:microsoft.com/office/officeart/2011/layout/CircleProcess"/>
    <dgm:cxn modelId="{EDFEBCA9-EFDF-4AD8-9E7D-F7F7A5652A92}" type="presParOf" srcId="{19456A42-8866-4C11-8DC8-979F54849737}" destId="{F37B1918-8ACC-47B4-B74F-7C15A8942BE1}" srcOrd="7" destOrd="0" presId="urn:microsoft.com/office/officeart/2011/layout/CircleProcess"/>
    <dgm:cxn modelId="{ED79FFB7-45B3-4863-B7B9-2DB83A9B2C4E}" type="presParOf" srcId="{F37B1918-8ACC-47B4-B74F-7C15A8942BE1}" destId="{0769E7B1-2354-4009-8D3B-9C4B31A9DBBC}" srcOrd="0" destOrd="0" presId="urn:microsoft.com/office/officeart/2011/layout/CircleProcess"/>
    <dgm:cxn modelId="{EA193FE4-D3FE-4A68-90EC-273A9CBD0ACB}" type="presParOf" srcId="{19456A42-8866-4C11-8DC8-979F54849737}" destId="{7643C96A-E034-43A4-BDBC-CE2CE9153C07}" srcOrd="8" destOrd="0" presId="urn:microsoft.com/office/officeart/2011/layout/CircleProcess"/>
    <dgm:cxn modelId="{F71E254E-0CFA-45C8-929F-928AAB4E4394}" type="presParOf" srcId="{19456A42-8866-4C11-8DC8-979F54849737}" destId="{94EFF59E-7FC2-43CB-91A5-FDC6568789CD}" srcOrd="9" destOrd="0" presId="urn:microsoft.com/office/officeart/2011/layout/CircleProcess"/>
    <dgm:cxn modelId="{F1456AAF-C3F2-495F-A25B-BBD8C670BDA1}" type="presParOf" srcId="{94EFF59E-7FC2-43CB-91A5-FDC6568789CD}" destId="{74F85A35-91FB-4E61-A09A-76CCFA0E6609}" srcOrd="0" destOrd="0" presId="urn:microsoft.com/office/officeart/2011/layout/CircleProcess"/>
    <dgm:cxn modelId="{E0FDAE48-E00A-4A80-9286-2232A35D3AF3}" type="presParOf" srcId="{19456A42-8866-4C11-8DC8-979F54849737}" destId="{9EEB6D5D-5FA1-43A9-AC70-6685F894FB38}" srcOrd="10" destOrd="0" presId="urn:microsoft.com/office/officeart/2011/layout/CircleProcess"/>
    <dgm:cxn modelId="{655FC4A3-C625-4F31-B819-26660959D9B6}" type="presParOf" srcId="{9EEB6D5D-5FA1-43A9-AC70-6685F894FB38}" destId="{6E2EFDE0-3CC9-49B2-82D1-5510F40D5AA3}" srcOrd="0" destOrd="0" presId="urn:microsoft.com/office/officeart/2011/layout/CircleProcess"/>
    <dgm:cxn modelId="{924699C2-8E66-4C17-91FF-C4C86D19A063}" type="presParOf" srcId="{19456A42-8866-4C11-8DC8-979F54849737}" destId="{3ABA6305-F74D-4AD9-8C29-72D72D881FB4}" srcOrd="11" destOrd="0" presId="urn:microsoft.com/office/officeart/2011/layout/CircleProcess"/>
    <dgm:cxn modelId="{6818454A-8300-4F67-9B7E-8993858FE80A}" type="presParOf" srcId="{19456A42-8866-4C11-8DC8-979F54849737}" destId="{084B538A-1945-47FF-832D-C84F78CB498C}" srcOrd="12" destOrd="0" presId="urn:microsoft.com/office/officeart/2011/layout/CircleProcess"/>
    <dgm:cxn modelId="{CEC4CE42-B519-44CF-A3A3-68C23AECF96C}" type="presParOf" srcId="{084B538A-1945-47FF-832D-C84F78CB498C}" destId="{FABAB748-81DB-49AD-954E-7DD342262173}" srcOrd="0" destOrd="0" presId="urn:microsoft.com/office/officeart/2011/layout/CircleProcess"/>
    <dgm:cxn modelId="{27059ADC-2BE5-444E-883C-12FD0CF88D29}" type="presParOf" srcId="{19456A42-8866-4C11-8DC8-979F54849737}" destId="{D19D3BB4-5C13-4A75-B032-CCC4A64B9EA9}" srcOrd="13" destOrd="0" presId="urn:microsoft.com/office/officeart/2011/layout/CircleProcess"/>
    <dgm:cxn modelId="{913EF097-127A-4343-AFF4-1EAA79C47BF4}" type="presParOf" srcId="{D19D3BB4-5C13-4A75-B032-CCC4A64B9EA9}" destId="{B6500C26-F6E8-4661-A2B4-F426B4FA7A76}" srcOrd="0" destOrd="0" presId="urn:microsoft.com/office/officeart/2011/layout/CircleProcess"/>
    <dgm:cxn modelId="{B6A0E884-0DCB-40B8-8A2A-1927C10DEFD7}" type="presParOf" srcId="{19456A42-8866-4C11-8DC8-979F54849737}" destId="{FD4F8D6E-74B7-4CF7-83F2-338EB879C862}" srcOrd="14" destOrd="0" presId="urn:microsoft.com/office/officeart/2011/layout/Circle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DB89BF5-D89C-44AE-B41E-0AEBE4ADB36E}"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5704B32A-8E9C-4723-81C8-2FA33E087B65}">
      <dgm:prSet/>
      <dgm:spPr>
        <a:solidFill>
          <a:schemeClr val="bg2">
            <a:lumMod val="60000"/>
            <a:lumOff val="40000"/>
          </a:schemeClr>
        </a:solidFill>
      </dgm:spPr>
      <dgm:t>
        <a:bodyPr/>
        <a:lstStyle/>
        <a:p>
          <a:r>
            <a:rPr lang="en-US" b="0" dirty="0">
              <a:latin typeface="Times New Roman" panose="02020603050405020304" pitchFamily="18" charset="0"/>
              <a:cs typeface="Times New Roman" panose="02020603050405020304" pitchFamily="18" charset="0"/>
            </a:rPr>
            <a:t>Successfully developed an AI-driven system</a:t>
          </a:r>
        </a:p>
      </dgm:t>
    </dgm:pt>
    <dgm:pt modelId="{04EAA284-D2C7-4879-BEB5-0D7E5FC66250}" type="parTrans" cxnId="{3A549580-DF7F-49CF-9DFD-E39637F7A1BF}">
      <dgm:prSet/>
      <dgm:spPr/>
      <dgm:t>
        <a:bodyPr/>
        <a:lstStyle/>
        <a:p>
          <a:endParaRPr lang="en-US"/>
        </a:p>
      </dgm:t>
    </dgm:pt>
    <dgm:pt modelId="{ABA5868E-6402-414D-8B51-E256DB75FAAB}" type="sibTrans" cxnId="{3A549580-DF7F-49CF-9DFD-E39637F7A1BF}">
      <dgm:prSet/>
      <dgm:spPr/>
      <dgm:t>
        <a:bodyPr/>
        <a:lstStyle/>
        <a:p>
          <a:endParaRPr lang="en-US"/>
        </a:p>
      </dgm:t>
    </dgm:pt>
    <dgm:pt modelId="{C01930B9-CC9B-419D-A1EB-4747C8140A32}">
      <dgm:prSet/>
      <dgm:spPr>
        <a:solidFill>
          <a:schemeClr val="bg2">
            <a:lumMod val="60000"/>
            <a:lumOff val="40000"/>
          </a:schemeClr>
        </a:solidFill>
      </dgm:spPr>
      <dgm:t>
        <a:bodyPr/>
        <a:lstStyle/>
        <a:p>
          <a:r>
            <a:rPr lang="en-US" dirty="0">
              <a:latin typeface="Times New Roman" panose="02020603050405020304" pitchFamily="18" charset="0"/>
              <a:cs typeface="Times New Roman" panose="02020603050405020304" pitchFamily="18" charset="0"/>
            </a:rPr>
            <a:t>Improved and automated accessibility to health care</a:t>
          </a:r>
        </a:p>
      </dgm:t>
    </dgm:pt>
    <dgm:pt modelId="{9A35E778-0750-457A-9A15-5C2B63C95C62}" type="parTrans" cxnId="{3E286C87-F9E3-4AEA-9871-085DCD7DE6F3}">
      <dgm:prSet/>
      <dgm:spPr/>
      <dgm:t>
        <a:bodyPr/>
        <a:lstStyle/>
        <a:p>
          <a:endParaRPr lang="en-US"/>
        </a:p>
      </dgm:t>
    </dgm:pt>
    <dgm:pt modelId="{5D63599D-9DDF-43A1-AB3F-1110A431F1E7}" type="sibTrans" cxnId="{3E286C87-F9E3-4AEA-9871-085DCD7DE6F3}">
      <dgm:prSet/>
      <dgm:spPr/>
      <dgm:t>
        <a:bodyPr/>
        <a:lstStyle/>
        <a:p>
          <a:endParaRPr lang="en-US"/>
        </a:p>
      </dgm:t>
    </dgm:pt>
    <dgm:pt modelId="{EB11B201-8ECA-4908-B4DA-BCE1CE07F181}">
      <dgm:prSet/>
      <dgm:spPr>
        <a:solidFill>
          <a:schemeClr val="bg2">
            <a:lumMod val="60000"/>
            <a:lumOff val="40000"/>
          </a:schemeClr>
        </a:solidFill>
      </dgm:spPr>
      <dgm:t>
        <a:bodyPr/>
        <a:lstStyle/>
        <a:p>
          <a:r>
            <a:rPr lang="en-US" dirty="0">
              <a:latin typeface="Times New Roman" panose="02020603050405020304" pitchFamily="18" charset="0"/>
              <a:cs typeface="Times New Roman" panose="02020603050405020304" pitchFamily="18" charset="0"/>
            </a:rPr>
            <a:t>Delivered a platform which is scalable and easy to use</a:t>
          </a:r>
        </a:p>
      </dgm:t>
    </dgm:pt>
    <dgm:pt modelId="{5783ED51-A3DB-4865-A237-FF6A77CE0E9C}" type="parTrans" cxnId="{F2C0017D-D543-4A4E-9859-B804AC1467C2}">
      <dgm:prSet/>
      <dgm:spPr/>
      <dgm:t>
        <a:bodyPr/>
        <a:lstStyle/>
        <a:p>
          <a:endParaRPr lang="en-US"/>
        </a:p>
      </dgm:t>
    </dgm:pt>
    <dgm:pt modelId="{929147AD-C07E-474E-AEAB-07CD85FFA89C}" type="sibTrans" cxnId="{F2C0017D-D543-4A4E-9859-B804AC1467C2}">
      <dgm:prSet/>
      <dgm:spPr/>
      <dgm:t>
        <a:bodyPr/>
        <a:lstStyle/>
        <a:p>
          <a:endParaRPr lang="en-US"/>
        </a:p>
      </dgm:t>
    </dgm:pt>
    <dgm:pt modelId="{C9F160FD-93D5-4CCE-94DB-ED78FB92F6A5}">
      <dgm:prSet/>
      <dgm:spPr>
        <a:solidFill>
          <a:schemeClr val="bg2">
            <a:lumMod val="60000"/>
            <a:lumOff val="40000"/>
          </a:schemeClr>
        </a:solidFill>
      </dgm:spPr>
      <dgm:t>
        <a:bodyPr/>
        <a:lstStyle/>
        <a:p>
          <a:r>
            <a:rPr lang="en-US" dirty="0">
              <a:latin typeface="Times New Roman" panose="02020603050405020304" pitchFamily="18" charset="0"/>
              <a:cs typeface="Times New Roman" panose="02020603050405020304" pitchFamily="18" charset="0"/>
            </a:rPr>
            <a:t>Given a platform that can save time, money and energy </a:t>
          </a:r>
          <a:r>
            <a:rPr lang="en-US" dirty="0"/>
            <a:t>!</a:t>
          </a:r>
        </a:p>
      </dgm:t>
    </dgm:pt>
    <dgm:pt modelId="{67BC9FE3-07D7-40E2-8AFC-2E02D033869B}" type="parTrans" cxnId="{ED08A1C5-E09C-4E48-9CC9-DD73443E5AFD}">
      <dgm:prSet/>
      <dgm:spPr/>
      <dgm:t>
        <a:bodyPr/>
        <a:lstStyle/>
        <a:p>
          <a:endParaRPr lang="en-US"/>
        </a:p>
      </dgm:t>
    </dgm:pt>
    <dgm:pt modelId="{CA084AEB-885B-4C53-9173-A74C062A72BE}" type="sibTrans" cxnId="{ED08A1C5-E09C-4E48-9CC9-DD73443E5AFD}">
      <dgm:prSet/>
      <dgm:spPr/>
      <dgm:t>
        <a:bodyPr/>
        <a:lstStyle/>
        <a:p>
          <a:endParaRPr lang="en-US"/>
        </a:p>
      </dgm:t>
    </dgm:pt>
    <dgm:pt modelId="{A43C053C-B2ED-0B4C-95DD-9C3B6D9595AE}" type="pres">
      <dgm:prSet presAssocID="{ADB89BF5-D89C-44AE-B41E-0AEBE4ADB36E}" presName="outerComposite" presStyleCnt="0">
        <dgm:presLayoutVars>
          <dgm:chMax val="5"/>
          <dgm:dir/>
          <dgm:resizeHandles val="exact"/>
        </dgm:presLayoutVars>
      </dgm:prSet>
      <dgm:spPr/>
    </dgm:pt>
    <dgm:pt modelId="{B08705CD-F559-E342-8A5C-77EDDA9D44C7}" type="pres">
      <dgm:prSet presAssocID="{ADB89BF5-D89C-44AE-B41E-0AEBE4ADB36E}" presName="dummyMaxCanvas" presStyleCnt="0">
        <dgm:presLayoutVars/>
      </dgm:prSet>
      <dgm:spPr/>
    </dgm:pt>
    <dgm:pt modelId="{D8C1845F-34B8-7440-8CAE-34CD3F5E6F22}" type="pres">
      <dgm:prSet presAssocID="{ADB89BF5-D89C-44AE-B41E-0AEBE4ADB36E}" presName="FourNodes_1" presStyleLbl="node1" presStyleIdx="0" presStyleCnt="4">
        <dgm:presLayoutVars>
          <dgm:bulletEnabled val="1"/>
        </dgm:presLayoutVars>
      </dgm:prSet>
      <dgm:spPr/>
    </dgm:pt>
    <dgm:pt modelId="{5486F033-2891-934B-85C2-B94603FE46EC}" type="pres">
      <dgm:prSet presAssocID="{ADB89BF5-D89C-44AE-B41E-0AEBE4ADB36E}" presName="FourNodes_2" presStyleLbl="node1" presStyleIdx="1" presStyleCnt="4">
        <dgm:presLayoutVars>
          <dgm:bulletEnabled val="1"/>
        </dgm:presLayoutVars>
      </dgm:prSet>
      <dgm:spPr/>
    </dgm:pt>
    <dgm:pt modelId="{D6536697-9F83-1642-8735-A2DCD51CE9CA}" type="pres">
      <dgm:prSet presAssocID="{ADB89BF5-D89C-44AE-B41E-0AEBE4ADB36E}" presName="FourNodes_3" presStyleLbl="node1" presStyleIdx="2" presStyleCnt="4">
        <dgm:presLayoutVars>
          <dgm:bulletEnabled val="1"/>
        </dgm:presLayoutVars>
      </dgm:prSet>
      <dgm:spPr/>
    </dgm:pt>
    <dgm:pt modelId="{F4E83B26-5E3F-D540-BFEB-88FA425121D0}" type="pres">
      <dgm:prSet presAssocID="{ADB89BF5-D89C-44AE-B41E-0AEBE4ADB36E}" presName="FourNodes_4" presStyleLbl="node1" presStyleIdx="3" presStyleCnt="4">
        <dgm:presLayoutVars>
          <dgm:bulletEnabled val="1"/>
        </dgm:presLayoutVars>
      </dgm:prSet>
      <dgm:spPr/>
    </dgm:pt>
    <dgm:pt modelId="{B7FB1C4D-239D-2C44-B928-2D5AFBCFAA62}" type="pres">
      <dgm:prSet presAssocID="{ADB89BF5-D89C-44AE-B41E-0AEBE4ADB36E}" presName="FourConn_1-2" presStyleLbl="fgAccFollowNode1" presStyleIdx="0" presStyleCnt="3">
        <dgm:presLayoutVars>
          <dgm:bulletEnabled val="1"/>
        </dgm:presLayoutVars>
      </dgm:prSet>
      <dgm:spPr/>
    </dgm:pt>
    <dgm:pt modelId="{66A8B2C7-528B-0C44-8DCF-857A5D95849B}" type="pres">
      <dgm:prSet presAssocID="{ADB89BF5-D89C-44AE-B41E-0AEBE4ADB36E}" presName="FourConn_2-3" presStyleLbl="fgAccFollowNode1" presStyleIdx="1" presStyleCnt="3">
        <dgm:presLayoutVars>
          <dgm:bulletEnabled val="1"/>
        </dgm:presLayoutVars>
      </dgm:prSet>
      <dgm:spPr/>
    </dgm:pt>
    <dgm:pt modelId="{9040084D-43EA-A44E-81CD-82D9F016BFEB}" type="pres">
      <dgm:prSet presAssocID="{ADB89BF5-D89C-44AE-B41E-0AEBE4ADB36E}" presName="FourConn_3-4" presStyleLbl="fgAccFollowNode1" presStyleIdx="2" presStyleCnt="3">
        <dgm:presLayoutVars>
          <dgm:bulletEnabled val="1"/>
        </dgm:presLayoutVars>
      </dgm:prSet>
      <dgm:spPr/>
    </dgm:pt>
    <dgm:pt modelId="{10D12B38-3A70-9E43-9197-4EDB4725AA8F}" type="pres">
      <dgm:prSet presAssocID="{ADB89BF5-D89C-44AE-B41E-0AEBE4ADB36E}" presName="FourNodes_1_text" presStyleLbl="node1" presStyleIdx="3" presStyleCnt="4">
        <dgm:presLayoutVars>
          <dgm:bulletEnabled val="1"/>
        </dgm:presLayoutVars>
      </dgm:prSet>
      <dgm:spPr/>
    </dgm:pt>
    <dgm:pt modelId="{6343DB29-B366-6E4D-A525-BDBF68BFD633}" type="pres">
      <dgm:prSet presAssocID="{ADB89BF5-D89C-44AE-B41E-0AEBE4ADB36E}" presName="FourNodes_2_text" presStyleLbl="node1" presStyleIdx="3" presStyleCnt="4">
        <dgm:presLayoutVars>
          <dgm:bulletEnabled val="1"/>
        </dgm:presLayoutVars>
      </dgm:prSet>
      <dgm:spPr/>
    </dgm:pt>
    <dgm:pt modelId="{E64EC5C6-CDF5-A649-B1E8-8895A0B608BC}" type="pres">
      <dgm:prSet presAssocID="{ADB89BF5-D89C-44AE-B41E-0AEBE4ADB36E}" presName="FourNodes_3_text" presStyleLbl="node1" presStyleIdx="3" presStyleCnt="4">
        <dgm:presLayoutVars>
          <dgm:bulletEnabled val="1"/>
        </dgm:presLayoutVars>
      </dgm:prSet>
      <dgm:spPr/>
    </dgm:pt>
    <dgm:pt modelId="{B542D995-AE14-3B40-B1A1-DFE3A7EC4412}" type="pres">
      <dgm:prSet presAssocID="{ADB89BF5-D89C-44AE-B41E-0AEBE4ADB36E}" presName="FourNodes_4_text" presStyleLbl="node1" presStyleIdx="3" presStyleCnt="4">
        <dgm:presLayoutVars>
          <dgm:bulletEnabled val="1"/>
        </dgm:presLayoutVars>
      </dgm:prSet>
      <dgm:spPr/>
    </dgm:pt>
  </dgm:ptLst>
  <dgm:cxnLst>
    <dgm:cxn modelId="{D62CD31D-BC2D-8E48-B349-1096D46BCFCF}" type="presOf" srcId="{EB11B201-8ECA-4908-B4DA-BCE1CE07F181}" destId="{E64EC5C6-CDF5-A649-B1E8-8895A0B608BC}" srcOrd="1" destOrd="0" presId="urn:microsoft.com/office/officeart/2005/8/layout/vProcess5"/>
    <dgm:cxn modelId="{791BF821-D767-064F-A71B-9A67391D5C24}" type="presOf" srcId="{929147AD-C07E-474E-AEAB-07CD85FFA89C}" destId="{9040084D-43EA-A44E-81CD-82D9F016BFEB}" srcOrd="0" destOrd="0" presId="urn:microsoft.com/office/officeart/2005/8/layout/vProcess5"/>
    <dgm:cxn modelId="{818C8442-98C2-8747-82F1-F3EFBCCE3F65}" type="presOf" srcId="{5704B32A-8E9C-4723-81C8-2FA33E087B65}" destId="{10D12B38-3A70-9E43-9197-4EDB4725AA8F}" srcOrd="1" destOrd="0" presId="urn:microsoft.com/office/officeart/2005/8/layout/vProcess5"/>
    <dgm:cxn modelId="{B58A2F68-78F1-AD43-AC8E-E7C65FF910CD}" type="presOf" srcId="{C9F160FD-93D5-4CCE-94DB-ED78FB92F6A5}" destId="{B542D995-AE14-3B40-B1A1-DFE3A7EC4412}" srcOrd="1" destOrd="0" presId="urn:microsoft.com/office/officeart/2005/8/layout/vProcess5"/>
    <dgm:cxn modelId="{23F7784F-2B00-1E48-9685-5B2235084248}" type="presOf" srcId="{C01930B9-CC9B-419D-A1EB-4747C8140A32}" destId="{5486F033-2891-934B-85C2-B94603FE46EC}" srcOrd="0" destOrd="0" presId="urn:microsoft.com/office/officeart/2005/8/layout/vProcess5"/>
    <dgm:cxn modelId="{F2C0017D-D543-4A4E-9859-B804AC1467C2}" srcId="{ADB89BF5-D89C-44AE-B41E-0AEBE4ADB36E}" destId="{EB11B201-8ECA-4908-B4DA-BCE1CE07F181}" srcOrd="2" destOrd="0" parTransId="{5783ED51-A3DB-4865-A237-FF6A77CE0E9C}" sibTransId="{929147AD-C07E-474E-AEAB-07CD85FFA89C}"/>
    <dgm:cxn modelId="{3A549580-DF7F-49CF-9DFD-E39637F7A1BF}" srcId="{ADB89BF5-D89C-44AE-B41E-0AEBE4ADB36E}" destId="{5704B32A-8E9C-4723-81C8-2FA33E087B65}" srcOrd="0" destOrd="0" parTransId="{04EAA284-D2C7-4879-BEB5-0D7E5FC66250}" sibTransId="{ABA5868E-6402-414D-8B51-E256DB75FAAB}"/>
    <dgm:cxn modelId="{3E286C87-F9E3-4AEA-9871-085DCD7DE6F3}" srcId="{ADB89BF5-D89C-44AE-B41E-0AEBE4ADB36E}" destId="{C01930B9-CC9B-419D-A1EB-4747C8140A32}" srcOrd="1" destOrd="0" parTransId="{9A35E778-0750-457A-9A15-5C2B63C95C62}" sibTransId="{5D63599D-9DDF-43A1-AB3F-1110A431F1E7}"/>
    <dgm:cxn modelId="{8738F999-4936-8A4A-ACA9-F5406F86FC80}" type="presOf" srcId="{ADB89BF5-D89C-44AE-B41E-0AEBE4ADB36E}" destId="{A43C053C-B2ED-0B4C-95DD-9C3B6D9595AE}" srcOrd="0" destOrd="0" presId="urn:microsoft.com/office/officeart/2005/8/layout/vProcess5"/>
    <dgm:cxn modelId="{365AF9AE-5CCA-8842-A6B1-914A07E9EBFB}" type="presOf" srcId="{ABA5868E-6402-414D-8B51-E256DB75FAAB}" destId="{B7FB1C4D-239D-2C44-B928-2D5AFBCFAA62}" srcOrd="0" destOrd="0" presId="urn:microsoft.com/office/officeart/2005/8/layout/vProcess5"/>
    <dgm:cxn modelId="{135EE5B2-29D5-FC4C-98B1-60A0726F5086}" type="presOf" srcId="{C9F160FD-93D5-4CCE-94DB-ED78FB92F6A5}" destId="{F4E83B26-5E3F-D540-BFEB-88FA425121D0}" srcOrd="0" destOrd="0" presId="urn:microsoft.com/office/officeart/2005/8/layout/vProcess5"/>
    <dgm:cxn modelId="{ED08A1C5-E09C-4E48-9CC9-DD73443E5AFD}" srcId="{ADB89BF5-D89C-44AE-B41E-0AEBE4ADB36E}" destId="{C9F160FD-93D5-4CCE-94DB-ED78FB92F6A5}" srcOrd="3" destOrd="0" parTransId="{67BC9FE3-07D7-40E2-8AFC-2E02D033869B}" sibTransId="{CA084AEB-885B-4C53-9173-A74C062A72BE}"/>
    <dgm:cxn modelId="{6F4267D1-0CBE-564E-B0CE-13B1ABB1A8F3}" type="presOf" srcId="{EB11B201-8ECA-4908-B4DA-BCE1CE07F181}" destId="{D6536697-9F83-1642-8735-A2DCD51CE9CA}" srcOrd="0" destOrd="0" presId="urn:microsoft.com/office/officeart/2005/8/layout/vProcess5"/>
    <dgm:cxn modelId="{88D26CD8-2A15-6C47-9B59-DE160E09D0A4}" type="presOf" srcId="{5704B32A-8E9C-4723-81C8-2FA33E087B65}" destId="{D8C1845F-34B8-7440-8CAE-34CD3F5E6F22}" srcOrd="0" destOrd="0" presId="urn:microsoft.com/office/officeart/2005/8/layout/vProcess5"/>
    <dgm:cxn modelId="{410F5ADC-578F-664B-88D9-47E481FE828E}" type="presOf" srcId="{C01930B9-CC9B-419D-A1EB-4747C8140A32}" destId="{6343DB29-B366-6E4D-A525-BDBF68BFD633}" srcOrd="1" destOrd="0" presId="urn:microsoft.com/office/officeart/2005/8/layout/vProcess5"/>
    <dgm:cxn modelId="{9C885CE4-D616-F646-B272-BA0BC8BF8ECA}" type="presOf" srcId="{5D63599D-9DDF-43A1-AB3F-1110A431F1E7}" destId="{66A8B2C7-528B-0C44-8DCF-857A5D95849B}" srcOrd="0" destOrd="0" presId="urn:microsoft.com/office/officeart/2005/8/layout/vProcess5"/>
    <dgm:cxn modelId="{437F398B-869B-F64A-83B0-4A6D569D9B40}" type="presParOf" srcId="{A43C053C-B2ED-0B4C-95DD-9C3B6D9595AE}" destId="{B08705CD-F559-E342-8A5C-77EDDA9D44C7}" srcOrd="0" destOrd="0" presId="urn:microsoft.com/office/officeart/2005/8/layout/vProcess5"/>
    <dgm:cxn modelId="{0413B9E9-7E10-F245-9564-30C4790D0883}" type="presParOf" srcId="{A43C053C-B2ED-0B4C-95DD-9C3B6D9595AE}" destId="{D8C1845F-34B8-7440-8CAE-34CD3F5E6F22}" srcOrd="1" destOrd="0" presId="urn:microsoft.com/office/officeart/2005/8/layout/vProcess5"/>
    <dgm:cxn modelId="{0786F16B-8CFE-3B40-BB99-488D22DF1C77}" type="presParOf" srcId="{A43C053C-B2ED-0B4C-95DD-9C3B6D9595AE}" destId="{5486F033-2891-934B-85C2-B94603FE46EC}" srcOrd="2" destOrd="0" presId="urn:microsoft.com/office/officeart/2005/8/layout/vProcess5"/>
    <dgm:cxn modelId="{DADD4DF9-C3D5-4A42-9630-1C0D494A4C42}" type="presParOf" srcId="{A43C053C-B2ED-0B4C-95DD-9C3B6D9595AE}" destId="{D6536697-9F83-1642-8735-A2DCD51CE9CA}" srcOrd="3" destOrd="0" presId="urn:microsoft.com/office/officeart/2005/8/layout/vProcess5"/>
    <dgm:cxn modelId="{9A2E5646-C092-2647-B70B-961FD6A4EB81}" type="presParOf" srcId="{A43C053C-B2ED-0B4C-95DD-9C3B6D9595AE}" destId="{F4E83B26-5E3F-D540-BFEB-88FA425121D0}" srcOrd="4" destOrd="0" presId="urn:microsoft.com/office/officeart/2005/8/layout/vProcess5"/>
    <dgm:cxn modelId="{CC296401-F1D7-5846-A0A5-B06C321C917B}" type="presParOf" srcId="{A43C053C-B2ED-0B4C-95DD-9C3B6D9595AE}" destId="{B7FB1C4D-239D-2C44-B928-2D5AFBCFAA62}" srcOrd="5" destOrd="0" presId="urn:microsoft.com/office/officeart/2005/8/layout/vProcess5"/>
    <dgm:cxn modelId="{34B4ACAC-AB80-994E-8C92-21327D1B316A}" type="presParOf" srcId="{A43C053C-B2ED-0B4C-95DD-9C3B6D9595AE}" destId="{66A8B2C7-528B-0C44-8DCF-857A5D95849B}" srcOrd="6" destOrd="0" presId="urn:microsoft.com/office/officeart/2005/8/layout/vProcess5"/>
    <dgm:cxn modelId="{B8D00C22-27B7-2F49-92EF-5099AAFC9088}" type="presParOf" srcId="{A43C053C-B2ED-0B4C-95DD-9C3B6D9595AE}" destId="{9040084D-43EA-A44E-81CD-82D9F016BFEB}" srcOrd="7" destOrd="0" presId="urn:microsoft.com/office/officeart/2005/8/layout/vProcess5"/>
    <dgm:cxn modelId="{A36A1709-2932-A245-B157-2F46B914C451}" type="presParOf" srcId="{A43C053C-B2ED-0B4C-95DD-9C3B6D9595AE}" destId="{10D12B38-3A70-9E43-9197-4EDB4725AA8F}" srcOrd="8" destOrd="0" presId="urn:microsoft.com/office/officeart/2005/8/layout/vProcess5"/>
    <dgm:cxn modelId="{31DAEB27-703A-744C-81F0-F27D8CB36EB7}" type="presParOf" srcId="{A43C053C-B2ED-0B4C-95DD-9C3B6D9595AE}" destId="{6343DB29-B366-6E4D-A525-BDBF68BFD633}" srcOrd="9" destOrd="0" presId="urn:microsoft.com/office/officeart/2005/8/layout/vProcess5"/>
    <dgm:cxn modelId="{A30BF922-A77E-9A4F-A340-858436349949}" type="presParOf" srcId="{A43C053C-B2ED-0B4C-95DD-9C3B6D9595AE}" destId="{E64EC5C6-CDF5-A649-B1E8-8895A0B608BC}" srcOrd="10" destOrd="0" presId="urn:microsoft.com/office/officeart/2005/8/layout/vProcess5"/>
    <dgm:cxn modelId="{9E39C4BB-D08A-F04D-A4EF-90AD4D50B371}" type="presParOf" srcId="{A43C053C-B2ED-0B4C-95DD-9C3B6D9595AE}" destId="{B542D995-AE14-3B40-B1A1-DFE3A7EC4412}"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99E03B-D8BE-BA44-92A2-B1628A38B08B}">
      <dsp:nvSpPr>
        <dsp:cNvPr id="0" name=""/>
        <dsp:cNvSpPr/>
      </dsp:nvSpPr>
      <dsp:spPr>
        <a:xfrm>
          <a:off x="0" y="398"/>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C594AA1-C3FB-2444-9508-0339E9423BCD}">
      <dsp:nvSpPr>
        <dsp:cNvPr id="0" name=""/>
        <dsp:cNvSpPr/>
      </dsp:nvSpPr>
      <dsp:spPr>
        <a:xfrm>
          <a:off x="0" y="398"/>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0" i="0" kern="1200" dirty="0">
              <a:latin typeface="Times New Roman" panose="02020603050405020304" pitchFamily="18" charset="0"/>
              <a:cs typeface="Times New Roman" panose="02020603050405020304" pitchFamily="18" charset="0"/>
            </a:rPr>
            <a:t>INTRODUCTION</a:t>
          </a:r>
          <a:endParaRPr lang="en-US" sz="1500" kern="1200" dirty="0">
            <a:latin typeface="Times New Roman" panose="02020603050405020304" pitchFamily="18" charset="0"/>
            <a:cs typeface="Times New Roman" panose="02020603050405020304" pitchFamily="18" charset="0"/>
          </a:endParaRPr>
        </a:p>
      </dsp:txBody>
      <dsp:txXfrm>
        <a:off x="0" y="398"/>
        <a:ext cx="8520600" cy="326361"/>
      </dsp:txXfrm>
    </dsp:sp>
    <dsp:sp modelId="{4446CF44-5CE7-0341-AF84-BD403EEC0C7E}">
      <dsp:nvSpPr>
        <dsp:cNvPr id="0" name=""/>
        <dsp:cNvSpPr/>
      </dsp:nvSpPr>
      <dsp:spPr>
        <a:xfrm>
          <a:off x="0" y="326759"/>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0E189E2-11F7-2F4F-AA11-75A75FB42CE2}">
      <dsp:nvSpPr>
        <dsp:cNvPr id="0" name=""/>
        <dsp:cNvSpPr/>
      </dsp:nvSpPr>
      <dsp:spPr>
        <a:xfrm>
          <a:off x="0" y="326759"/>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0" i="0" kern="1200" dirty="0">
              <a:latin typeface="Times New Roman" panose="02020603050405020304" pitchFamily="18" charset="0"/>
              <a:cs typeface="Times New Roman" panose="02020603050405020304" pitchFamily="18" charset="0"/>
            </a:rPr>
            <a:t>PROBLEM STATEMENT</a:t>
          </a:r>
          <a:endParaRPr lang="en-US" sz="1500" kern="1200" dirty="0">
            <a:latin typeface="Times New Roman" panose="02020603050405020304" pitchFamily="18" charset="0"/>
            <a:cs typeface="Times New Roman" panose="02020603050405020304" pitchFamily="18" charset="0"/>
          </a:endParaRPr>
        </a:p>
      </dsp:txBody>
      <dsp:txXfrm>
        <a:off x="0" y="326759"/>
        <a:ext cx="8520600" cy="326361"/>
      </dsp:txXfrm>
    </dsp:sp>
    <dsp:sp modelId="{49B4BD98-08BB-5D4C-9F5F-C57CD1566A41}">
      <dsp:nvSpPr>
        <dsp:cNvPr id="0" name=""/>
        <dsp:cNvSpPr/>
      </dsp:nvSpPr>
      <dsp:spPr>
        <a:xfrm>
          <a:off x="0" y="653120"/>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94BA087-D557-8841-9093-7D4308EC8AA8}">
      <dsp:nvSpPr>
        <dsp:cNvPr id="0" name=""/>
        <dsp:cNvSpPr/>
      </dsp:nvSpPr>
      <dsp:spPr>
        <a:xfrm>
          <a:off x="0" y="653120"/>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0" i="0" kern="1200" dirty="0">
              <a:latin typeface="Times New Roman" panose="02020603050405020304" pitchFamily="18" charset="0"/>
              <a:cs typeface="Times New Roman" panose="02020603050405020304" pitchFamily="18" charset="0"/>
            </a:rPr>
            <a:t>OBJECTIVE</a:t>
          </a:r>
          <a:endParaRPr lang="en-US" sz="1500" kern="1200" dirty="0">
            <a:latin typeface="Times New Roman" panose="02020603050405020304" pitchFamily="18" charset="0"/>
            <a:cs typeface="Times New Roman" panose="02020603050405020304" pitchFamily="18" charset="0"/>
          </a:endParaRPr>
        </a:p>
      </dsp:txBody>
      <dsp:txXfrm>
        <a:off x="0" y="653120"/>
        <a:ext cx="8520600" cy="326361"/>
      </dsp:txXfrm>
    </dsp:sp>
    <dsp:sp modelId="{55A1C983-D018-F44B-B4F6-C363C3005A8D}">
      <dsp:nvSpPr>
        <dsp:cNvPr id="0" name=""/>
        <dsp:cNvSpPr/>
      </dsp:nvSpPr>
      <dsp:spPr>
        <a:xfrm>
          <a:off x="0" y="979481"/>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ABB7C7D-3509-2D4D-A4ED-7901317493B8}">
      <dsp:nvSpPr>
        <dsp:cNvPr id="0" name=""/>
        <dsp:cNvSpPr/>
      </dsp:nvSpPr>
      <dsp:spPr>
        <a:xfrm>
          <a:off x="0" y="979481"/>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0" i="0" kern="1200" dirty="0">
              <a:latin typeface="Times New Roman" panose="02020603050405020304" pitchFamily="18" charset="0"/>
              <a:cs typeface="Times New Roman" panose="02020603050405020304" pitchFamily="18" charset="0"/>
            </a:rPr>
            <a:t>BUSINESS PERSPECTIVE</a:t>
          </a:r>
          <a:endParaRPr lang="en-US" sz="1500" kern="1200" dirty="0">
            <a:latin typeface="Times New Roman" panose="02020603050405020304" pitchFamily="18" charset="0"/>
            <a:cs typeface="Times New Roman" panose="02020603050405020304" pitchFamily="18" charset="0"/>
          </a:endParaRPr>
        </a:p>
      </dsp:txBody>
      <dsp:txXfrm>
        <a:off x="0" y="979481"/>
        <a:ext cx="8520600" cy="326361"/>
      </dsp:txXfrm>
    </dsp:sp>
    <dsp:sp modelId="{D1AC98E0-71FE-1245-A66E-E964F742DC9A}">
      <dsp:nvSpPr>
        <dsp:cNvPr id="0" name=""/>
        <dsp:cNvSpPr/>
      </dsp:nvSpPr>
      <dsp:spPr>
        <a:xfrm>
          <a:off x="0" y="1305842"/>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BF374A-BF5A-8A4B-A5D5-D9F00323C7E5}">
      <dsp:nvSpPr>
        <dsp:cNvPr id="0" name=""/>
        <dsp:cNvSpPr/>
      </dsp:nvSpPr>
      <dsp:spPr>
        <a:xfrm>
          <a:off x="0" y="1305842"/>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0" i="0" kern="1200" dirty="0">
              <a:latin typeface="Times New Roman" panose="02020603050405020304" pitchFamily="18" charset="0"/>
              <a:cs typeface="Times New Roman" panose="02020603050405020304" pitchFamily="18" charset="0"/>
            </a:rPr>
            <a:t>DESCRIPTION OF THE DATASET</a:t>
          </a:r>
          <a:endParaRPr lang="en-US" sz="1500" kern="1200" dirty="0">
            <a:latin typeface="Times New Roman" panose="02020603050405020304" pitchFamily="18" charset="0"/>
            <a:cs typeface="Times New Roman" panose="02020603050405020304" pitchFamily="18" charset="0"/>
          </a:endParaRPr>
        </a:p>
      </dsp:txBody>
      <dsp:txXfrm>
        <a:off x="0" y="1305842"/>
        <a:ext cx="8520600" cy="326361"/>
      </dsp:txXfrm>
    </dsp:sp>
    <dsp:sp modelId="{CCC9EB72-DF91-F845-894A-B84884732875}">
      <dsp:nvSpPr>
        <dsp:cNvPr id="0" name=""/>
        <dsp:cNvSpPr/>
      </dsp:nvSpPr>
      <dsp:spPr>
        <a:xfrm>
          <a:off x="0" y="1632204"/>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0897ED-F99C-0247-A14B-687162E72427}">
      <dsp:nvSpPr>
        <dsp:cNvPr id="0" name=""/>
        <dsp:cNvSpPr/>
      </dsp:nvSpPr>
      <dsp:spPr>
        <a:xfrm>
          <a:off x="0" y="1632204"/>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0" i="0" kern="1200" dirty="0">
              <a:latin typeface="Times New Roman" panose="02020603050405020304" pitchFamily="18" charset="0"/>
              <a:cs typeface="Times New Roman" panose="02020603050405020304" pitchFamily="18" charset="0"/>
            </a:rPr>
            <a:t>METHODOLOGY</a:t>
          </a:r>
          <a:endParaRPr lang="en-US" sz="1500" kern="1200" dirty="0">
            <a:latin typeface="Times New Roman" panose="02020603050405020304" pitchFamily="18" charset="0"/>
            <a:cs typeface="Times New Roman" panose="02020603050405020304" pitchFamily="18" charset="0"/>
          </a:endParaRPr>
        </a:p>
      </dsp:txBody>
      <dsp:txXfrm>
        <a:off x="0" y="1632204"/>
        <a:ext cx="8520600" cy="326361"/>
      </dsp:txXfrm>
    </dsp:sp>
    <dsp:sp modelId="{6E5FC735-4B89-F047-BF09-4975DFF8FBD5}">
      <dsp:nvSpPr>
        <dsp:cNvPr id="0" name=""/>
        <dsp:cNvSpPr/>
      </dsp:nvSpPr>
      <dsp:spPr>
        <a:xfrm>
          <a:off x="0" y="1958565"/>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42E7693-878D-154D-BEC0-C44FE9E337AA}">
      <dsp:nvSpPr>
        <dsp:cNvPr id="0" name=""/>
        <dsp:cNvSpPr/>
      </dsp:nvSpPr>
      <dsp:spPr>
        <a:xfrm>
          <a:off x="0" y="1958565"/>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0" i="0" kern="1200" dirty="0">
              <a:latin typeface="Times New Roman" panose="02020603050405020304" pitchFamily="18" charset="0"/>
              <a:cs typeface="Times New Roman" panose="02020603050405020304" pitchFamily="18" charset="0"/>
            </a:rPr>
            <a:t>IMPLEMENTATION</a:t>
          </a:r>
          <a:endParaRPr lang="en-US" sz="1500" kern="1200" dirty="0">
            <a:latin typeface="Times New Roman" panose="02020603050405020304" pitchFamily="18" charset="0"/>
            <a:cs typeface="Times New Roman" panose="02020603050405020304" pitchFamily="18" charset="0"/>
          </a:endParaRPr>
        </a:p>
      </dsp:txBody>
      <dsp:txXfrm>
        <a:off x="0" y="1958565"/>
        <a:ext cx="8520600" cy="326361"/>
      </dsp:txXfrm>
    </dsp:sp>
    <dsp:sp modelId="{08D4D100-9B30-9745-A18D-030318821AE8}">
      <dsp:nvSpPr>
        <dsp:cNvPr id="0" name=""/>
        <dsp:cNvSpPr/>
      </dsp:nvSpPr>
      <dsp:spPr>
        <a:xfrm>
          <a:off x="0" y="2284926"/>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D36246D-A765-0648-850E-F3AA9231EDED}">
      <dsp:nvSpPr>
        <dsp:cNvPr id="0" name=""/>
        <dsp:cNvSpPr/>
      </dsp:nvSpPr>
      <dsp:spPr>
        <a:xfrm>
          <a:off x="0" y="2284926"/>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0" i="0" kern="1200" dirty="0">
              <a:latin typeface="Times New Roman" panose="02020603050405020304" pitchFamily="18" charset="0"/>
              <a:cs typeface="Times New Roman" panose="02020603050405020304" pitchFamily="18" charset="0"/>
            </a:rPr>
            <a:t>KEY FINDINGS</a:t>
          </a:r>
          <a:endParaRPr lang="en-US" sz="1500" kern="1200" dirty="0">
            <a:latin typeface="Times New Roman" panose="02020603050405020304" pitchFamily="18" charset="0"/>
            <a:cs typeface="Times New Roman" panose="02020603050405020304" pitchFamily="18" charset="0"/>
          </a:endParaRPr>
        </a:p>
      </dsp:txBody>
      <dsp:txXfrm>
        <a:off x="0" y="2284926"/>
        <a:ext cx="8520600" cy="326361"/>
      </dsp:txXfrm>
    </dsp:sp>
    <dsp:sp modelId="{352723D1-BD5A-3646-A5D0-4EF5E80D224A}">
      <dsp:nvSpPr>
        <dsp:cNvPr id="0" name=""/>
        <dsp:cNvSpPr/>
      </dsp:nvSpPr>
      <dsp:spPr>
        <a:xfrm>
          <a:off x="0" y="2611287"/>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7F5571-B0AD-D549-A317-8D8AA70AF60D}">
      <dsp:nvSpPr>
        <dsp:cNvPr id="0" name=""/>
        <dsp:cNvSpPr/>
      </dsp:nvSpPr>
      <dsp:spPr>
        <a:xfrm>
          <a:off x="0" y="2611287"/>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0" i="0" kern="1200" dirty="0">
              <a:latin typeface="Times New Roman" panose="02020603050405020304" pitchFamily="18" charset="0"/>
              <a:cs typeface="Times New Roman" panose="02020603050405020304" pitchFamily="18" charset="0"/>
            </a:rPr>
            <a:t>CONCLUSION</a:t>
          </a:r>
          <a:endParaRPr lang="en-US" sz="1500" kern="1200" dirty="0">
            <a:latin typeface="Times New Roman" panose="02020603050405020304" pitchFamily="18" charset="0"/>
            <a:cs typeface="Times New Roman" panose="02020603050405020304" pitchFamily="18" charset="0"/>
          </a:endParaRPr>
        </a:p>
      </dsp:txBody>
      <dsp:txXfrm>
        <a:off x="0" y="2611287"/>
        <a:ext cx="8520600" cy="326361"/>
      </dsp:txXfrm>
    </dsp:sp>
    <dsp:sp modelId="{BEFCE9D2-3D2C-B645-A1C2-172A951644E9}">
      <dsp:nvSpPr>
        <dsp:cNvPr id="0" name=""/>
        <dsp:cNvSpPr/>
      </dsp:nvSpPr>
      <dsp:spPr>
        <a:xfrm>
          <a:off x="0" y="2937648"/>
          <a:ext cx="8520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91318CD-A8D6-6A45-81D8-C8912260DCB6}">
      <dsp:nvSpPr>
        <dsp:cNvPr id="0" name=""/>
        <dsp:cNvSpPr/>
      </dsp:nvSpPr>
      <dsp:spPr>
        <a:xfrm>
          <a:off x="0" y="2937648"/>
          <a:ext cx="8520600" cy="326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b="0" i="0" kern="1200" dirty="0">
              <a:latin typeface="Times New Roman" panose="02020603050405020304" pitchFamily="18" charset="0"/>
              <a:cs typeface="Times New Roman" panose="02020603050405020304" pitchFamily="18" charset="0"/>
            </a:rPr>
            <a:t>REFERENCES</a:t>
          </a:r>
          <a:endParaRPr lang="en-US" sz="1500" kern="1200" dirty="0">
            <a:latin typeface="Times New Roman" panose="02020603050405020304" pitchFamily="18" charset="0"/>
            <a:cs typeface="Times New Roman" panose="02020603050405020304" pitchFamily="18" charset="0"/>
          </a:endParaRPr>
        </a:p>
      </dsp:txBody>
      <dsp:txXfrm>
        <a:off x="0" y="2937648"/>
        <a:ext cx="8520600" cy="3263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253B91-EE9D-4860-9C0A-D4CF222FE78B}">
      <dsp:nvSpPr>
        <dsp:cNvPr id="0" name=""/>
        <dsp:cNvSpPr/>
      </dsp:nvSpPr>
      <dsp:spPr>
        <a:xfrm>
          <a:off x="412887" y="885107"/>
          <a:ext cx="672363" cy="67236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84EF1D4-CF7F-422B-818B-994A015EAA4E}">
      <dsp:nvSpPr>
        <dsp:cNvPr id="0" name=""/>
        <dsp:cNvSpPr/>
      </dsp:nvSpPr>
      <dsp:spPr>
        <a:xfrm>
          <a:off x="1999" y="1781644"/>
          <a:ext cx="1494140" cy="59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Our main objective of this project is to create an AI powered chatbot that can</a:t>
          </a:r>
        </a:p>
      </dsp:txBody>
      <dsp:txXfrm>
        <a:off x="1999" y="1781644"/>
        <a:ext cx="1494140" cy="597656"/>
      </dsp:txXfrm>
    </dsp:sp>
    <dsp:sp modelId="{50536486-A040-4953-9282-407F94AAE12A}">
      <dsp:nvSpPr>
        <dsp:cNvPr id="0" name=""/>
        <dsp:cNvSpPr/>
      </dsp:nvSpPr>
      <dsp:spPr>
        <a:xfrm>
          <a:off x="2168503" y="885107"/>
          <a:ext cx="672363" cy="67236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E79B7A3-B874-4AEB-91FE-BC1CC4E71282}">
      <dsp:nvSpPr>
        <dsp:cNvPr id="0" name=""/>
        <dsp:cNvSpPr/>
      </dsp:nvSpPr>
      <dsp:spPr>
        <a:xfrm>
          <a:off x="1757614" y="1781644"/>
          <a:ext cx="1494140" cy="59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Diagnose skin issues and suggest suitable medications</a:t>
          </a:r>
        </a:p>
      </dsp:txBody>
      <dsp:txXfrm>
        <a:off x="1757614" y="1781644"/>
        <a:ext cx="1494140" cy="597656"/>
      </dsp:txXfrm>
    </dsp:sp>
    <dsp:sp modelId="{BA6BFB4B-CD93-4B5E-AE34-9D71460E18A6}">
      <dsp:nvSpPr>
        <dsp:cNvPr id="0" name=""/>
        <dsp:cNvSpPr/>
      </dsp:nvSpPr>
      <dsp:spPr>
        <a:xfrm>
          <a:off x="3924118" y="885107"/>
          <a:ext cx="672363" cy="67236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4FE6469-2676-4588-9D6F-3E3787717A39}">
      <dsp:nvSpPr>
        <dsp:cNvPr id="0" name=""/>
        <dsp:cNvSpPr/>
      </dsp:nvSpPr>
      <dsp:spPr>
        <a:xfrm>
          <a:off x="3513229" y="1781644"/>
          <a:ext cx="1494140" cy="59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Doesn’t cost  money to the user</a:t>
          </a:r>
        </a:p>
      </dsp:txBody>
      <dsp:txXfrm>
        <a:off x="3513229" y="1781644"/>
        <a:ext cx="1494140" cy="597656"/>
      </dsp:txXfrm>
    </dsp:sp>
    <dsp:sp modelId="{D51F412D-AD5D-4E81-9681-B9D238D56FA5}">
      <dsp:nvSpPr>
        <dsp:cNvPr id="0" name=""/>
        <dsp:cNvSpPr/>
      </dsp:nvSpPr>
      <dsp:spPr>
        <a:xfrm>
          <a:off x="5679733" y="885107"/>
          <a:ext cx="672363" cy="67236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F2E881B-4541-46A6-95F3-01219F580FE3}">
      <dsp:nvSpPr>
        <dsp:cNvPr id="0" name=""/>
        <dsp:cNvSpPr/>
      </dsp:nvSpPr>
      <dsp:spPr>
        <a:xfrm>
          <a:off x="5268844" y="1781644"/>
          <a:ext cx="1494140" cy="59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Save time and energy of the user</a:t>
          </a:r>
        </a:p>
      </dsp:txBody>
      <dsp:txXfrm>
        <a:off x="5268844" y="1781644"/>
        <a:ext cx="1494140" cy="597656"/>
      </dsp:txXfrm>
    </dsp:sp>
    <dsp:sp modelId="{A4DC7E89-5463-4BB5-9114-663CCB279815}">
      <dsp:nvSpPr>
        <dsp:cNvPr id="0" name=""/>
        <dsp:cNvSpPr/>
      </dsp:nvSpPr>
      <dsp:spPr>
        <a:xfrm>
          <a:off x="7435348" y="885107"/>
          <a:ext cx="672363" cy="67236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DF463D4-9B88-4371-B837-AE9482D9E988}">
      <dsp:nvSpPr>
        <dsp:cNvPr id="0" name=""/>
        <dsp:cNvSpPr/>
      </dsp:nvSpPr>
      <dsp:spPr>
        <a:xfrm>
          <a:off x="7024460" y="1781644"/>
          <a:ext cx="1494140" cy="59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Have user friendly interaction with accurate results</a:t>
          </a:r>
        </a:p>
      </dsp:txBody>
      <dsp:txXfrm>
        <a:off x="7024460" y="1781644"/>
        <a:ext cx="1494140" cy="59765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1BB899-CC6A-4547-8BBC-078E86D3DD21}">
      <dsp:nvSpPr>
        <dsp:cNvPr id="0" name=""/>
        <dsp:cNvSpPr/>
      </dsp:nvSpPr>
      <dsp:spPr>
        <a:xfrm>
          <a:off x="2496" y="972244"/>
          <a:ext cx="1782336" cy="1131783"/>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0148065D-34C1-9E48-BA36-773D73B1AF80}">
      <dsp:nvSpPr>
        <dsp:cNvPr id="0" name=""/>
        <dsp:cNvSpPr/>
      </dsp:nvSpPr>
      <dsp:spPr>
        <a:xfrm>
          <a:off x="200533" y="1160379"/>
          <a:ext cx="1782336" cy="1131783"/>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Accessibility</a:t>
          </a:r>
        </a:p>
      </dsp:txBody>
      <dsp:txXfrm>
        <a:off x="233682" y="1193528"/>
        <a:ext cx="1716038" cy="1065485"/>
      </dsp:txXfrm>
    </dsp:sp>
    <dsp:sp modelId="{483282B6-FD22-664F-8FDE-FB9738E491D1}">
      <dsp:nvSpPr>
        <dsp:cNvPr id="0" name=""/>
        <dsp:cNvSpPr/>
      </dsp:nvSpPr>
      <dsp:spPr>
        <a:xfrm>
          <a:off x="2180907" y="972244"/>
          <a:ext cx="1782336" cy="1131783"/>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C812B6A-51CD-3340-85FD-EDEEEDD43D56}">
      <dsp:nvSpPr>
        <dsp:cNvPr id="0" name=""/>
        <dsp:cNvSpPr/>
      </dsp:nvSpPr>
      <dsp:spPr>
        <a:xfrm>
          <a:off x="2378944" y="1160379"/>
          <a:ext cx="1782336" cy="1131783"/>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Scalability</a:t>
          </a:r>
        </a:p>
      </dsp:txBody>
      <dsp:txXfrm>
        <a:off x="2412093" y="1193528"/>
        <a:ext cx="1716038" cy="1065485"/>
      </dsp:txXfrm>
    </dsp:sp>
    <dsp:sp modelId="{8B3A9B5B-A9A3-8D4B-9DF2-D2C4C03E512A}">
      <dsp:nvSpPr>
        <dsp:cNvPr id="0" name=""/>
        <dsp:cNvSpPr/>
      </dsp:nvSpPr>
      <dsp:spPr>
        <a:xfrm>
          <a:off x="4359318" y="972244"/>
          <a:ext cx="1782336" cy="1131783"/>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FA63A92-A16A-D041-8C39-04C3444D3955}">
      <dsp:nvSpPr>
        <dsp:cNvPr id="0" name=""/>
        <dsp:cNvSpPr/>
      </dsp:nvSpPr>
      <dsp:spPr>
        <a:xfrm>
          <a:off x="4557356" y="1160379"/>
          <a:ext cx="1782336" cy="1131783"/>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Efficiency</a:t>
          </a:r>
        </a:p>
      </dsp:txBody>
      <dsp:txXfrm>
        <a:off x="4590505" y="1193528"/>
        <a:ext cx="1716038" cy="1065485"/>
      </dsp:txXfrm>
    </dsp:sp>
    <dsp:sp modelId="{826B1801-2485-DB40-98C8-61BB03AB2320}">
      <dsp:nvSpPr>
        <dsp:cNvPr id="0" name=""/>
        <dsp:cNvSpPr/>
      </dsp:nvSpPr>
      <dsp:spPr>
        <a:xfrm>
          <a:off x="6537729" y="972244"/>
          <a:ext cx="1782336" cy="1131783"/>
        </a:xfrm>
        <a:prstGeom prst="roundRect">
          <a:avLst>
            <a:gd name="adj" fmla="val 10000"/>
          </a:avLst>
        </a:prstGeom>
        <a:gradFill rotWithShape="0">
          <a:gsLst>
            <a:gs pos="0">
              <a:schemeClr val="accent3">
                <a:hueOff val="0"/>
                <a:satOff val="0"/>
                <a:lumOff val="0"/>
                <a:alphaOff val="0"/>
                <a:tint val="100000"/>
                <a:shade val="100000"/>
                <a:satMod val="130000"/>
              </a:schemeClr>
            </a:gs>
            <a:gs pos="100000">
              <a:schemeClr val="accent3">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29DDA139-B532-414B-8FBA-3A490843ABE3}">
      <dsp:nvSpPr>
        <dsp:cNvPr id="0" name=""/>
        <dsp:cNvSpPr/>
      </dsp:nvSpPr>
      <dsp:spPr>
        <a:xfrm>
          <a:off x="6735767" y="1160379"/>
          <a:ext cx="1782336" cy="1131783"/>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Times New Roman" panose="02020603050405020304" pitchFamily="18" charset="0"/>
              <a:cs typeface="Times New Roman" panose="02020603050405020304" pitchFamily="18" charset="0"/>
            </a:rPr>
            <a:t>Reliability</a:t>
          </a:r>
        </a:p>
      </dsp:txBody>
      <dsp:txXfrm>
        <a:off x="6768916" y="1193528"/>
        <a:ext cx="1716038" cy="106548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F0E2F-03FE-451B-BB71-3A02B08CF5AE}">
      <dsp:nvSpPr>
        <dsp:cNvPr id="0" name=""/>
        <dsp:cNvSpPr/>
      </dsp:nvSpPr>
      <dsp:spPr>
        <a:xfrm>
          <a:off x="0" y="0"/>
          <a:ext cx="6560861" cy="625147"/>
        </a:xfrm>
        <a:prstGeom prst="roundRect">
          <a:avLst>
            <a:gd name="adj" fmla="val 10000"/>
          </a:avLst>
        </a:prstGeom>
        <a:gradFill rotWithShape="0">
          <a:gsLst>
            <a:gs pos="0">
              <a:schemeClr val="accent2">
                <a:shade val="80000"/>
                <a:hueOff val="0"/>
                <a:satOff val="0"/>
                <a:lumOff val="0"/>
                <a:alphaOff val="0"/>
                <a:tint val="100000"/>
                <a:shade val="100000"/>
                <a:satMod val="130000"/>
              </a:schemeClr>
            </a:gs>
            <a:gs pos="100000">
              <a:schemeClr val="accent2">
                <a:shade val="8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Data collection and preprocessing</a:t>
          </a:r>
        </a:p>
      </dsp:txBody>
      <dsp:txXfrm>
        <a:off x="18310" y="18310"/>
        <a:ext cx="5813135" cy="588527"/>
      </dsp:txXfrm>
    </dsp:sp>
    <dsp:sp modelId="{329C9032-7621-45EA-97E9-B330B284604F}">
      <dsp:nvSpPr>
        <dsp:cNvPr id="0" name=""/>
        <dsp:cNvSpPr/>
      </dsp:nvSpPr>
      <dsp:spPr>
        <a:xfrm>
          <a:off x="489934" y="711973"/>
          <a:ext cx="6560861" cy="625147"/>
        </a:xfrm>
        <a:prstGeom prst="roundRect">
          <a:avLst>
            <a:gd name="adj" fmla="val 10000"/>
          </a:avLst>
        </a:prstGeom>
        <a:gradFill rotWithShape="0">
          <a:gsLst>
            <a:gs pos="0">
              <a:schemeClr val="accent2">
                <a:shade val="80000"/>
                <a:hueOff val="0"/>
                <a:satOff val="0"/>
                <a:lumOff val="12003"/>
                <a:alphaOff val="0"/>
                <a:tint val="100000"/>
                <a:shade val="100000"/>
                <a:satMod val="130000"/>
              </a:schemeClr>
            </a:gs>
            <a:gs pos="100000">
              <a:schemeClr val="accent2">
                <a:shade val="80000"/>
                <a:hueOff val="0"/>
                <a:satOff val="0"/>
                <a:lumOff val="12003"/>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Model Development</a:t>
          </a:r>
        </a:p>
      </dsp:txBody>
      <dsp:txXfrm>
        <a:off x="508244" y="730283"/>
        <a:ext cx="5627960" cy="588527"/>
      </dsp:txXfrm>
    </dsp:sp>
    <dsp:sp modelId="{BD60AD3A-FE74-4D55-A1DF-A117A2B2A9A1}">
      <dsp:nvSpPr>
        <dsp:cNvPr id="0" name=""/>
        <dsp:cNvSpPr/>
      </dsp:nvSpPr>
      <dsp:spPr>
        <a:xfrm>
          <a:off x="979868" y="1423947"/>
          <a:ext cx="6560861" cy="625147"/>
        </a:xfrm>
        <a:prstGeom prst="roundRect">
          <a:avLst>
            <a:gd name="adj" fmla="val 10000"/>
          </a:avLst>
        </a:prstGeom>
        <a:gradFill rotWithShape="0">
          <a:gsLst>
            <a:gs pos="0">
              <a:schemeClr val="accent2">
                <a:shade val="80000"/>
                <a:hueOff val="0"/>
                <a:satOff val="0"/>
                <a:lumOff val="24006"/>
                <a:alphaOff val="0"/>
                <a:tint val="100000"/>
                <a:shade val="100000"/>
                <a:satMod val="130000"/>
              </a:schemeClr>
            </a:gs>
            <a:gs pos="100000">
              <a:schemeClr val="accent2">
                <a:shade val="80000"/>
                <a:hueOff val="0"/>
                <a:satOff val="0"/>
                <a:lumOff val="24006"/>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Model Integration </a:t>
          </a:r>
        </a:p>
      </dsp:txBody>
      <dsp:txXfrm>
        <a:off x="998178" y="1442257"/>
        <a:ext cx="5627960" cy="588527"/>
      </dsp:txXfrm>
    </dsp:sp>
    <dsp:sp modelId="{1601DACA-7D7A-4FC2-912C-90DA4F157F01}">
      <dsp:nvSpPr>
        <dsp:cNvPr id="0" name=""/>
        <dsp:cNvSpPr/>
      </dsp:nvSpPr>
      <dsp:spPr>
        <a:xfrm>
          <a:off x="1469803" y="2135921"/>
          <a:ext cx="6560861" cy="625147"/>
        </a:xfrm>
        <a:prstGeom prst="roundRect">
          <a:avLst>
            <a:gd name="adj" fmla="val 10000"/>
          </a:avLst>
        </a:prstGeom>
        <a:gradFill rotWithShape="0">
          <a:gsLst>
            <a:gs pos="0">
              <a:schemeClr val="accent2">
                <a:shade val="80000"/>
                <a:hueOff val="0"/>
                <a:satOff val="0"/>
                <a:lumOff val="36009"/>
                <a:alphaOff val="0"/>
                <a:tint val="100000"/>
                <a:shade val="100000"/>
                <a:satMod val="130000"/>
              </a:schemeClr>
            </a:gs>
            <a:gs pos="100000">
              <a:schemeClr val="accent2">
                <a:shade val="80000"/>
                <a:hueOff val="0"/>
                <a:satOff val="0"/>
                <a:lumOff val="36009"/>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Model Evaluation</a:t>
          </a:r>
        </a:p>
      </dsp:txBody>
      <dsp:txXfrm>
        <a:off x="1488113" y="2154231"/>
        <a:ext cx="5627960" cy="588527"/>
      </dsp:txXfrm>
    </dsp:sp>
    <dsp:sp modelId="{5943C5DE-2C76-403D-B3D4-E6318B0988FB}">
      <dsp:nvSpPr>
        <dsp:cNvPr id="0" name=""/>
        <dsp:cNvSpPr/>
      </dsp:nvSpPr>
      <dsp:spPr>
        <a:xfrm>
          <a:off x="1959737" y="2847895"/>
          <a:ext cx="6560861" cy="625147"/>
        </a:xfrm>
        <a:prstGeom prst="roundRect">
          <a:avLst>
            <a:gd name="adj" fmla="val 10000"/>
          </a:avLst>
        </a:prstGeom>
        <a:gradFill rotWithShape="0">
          <a:gsLst>
            <a:gs pos="0">
              <a:schemeClr val="accent2">
                <a:shade val="80000"/>
                <a:hueOff val="0"/>
                <a:satOff val="0"/>
                <a:lumOff val="48012"/>
                <a:alphaOff val="0"/>
                <a:tint val="100000"/>
                <a:shade val="100000"/>
                <a:satMod val="130000"/>
              </a:schemeClr>
            </a:gs>
            <a:gs pos="100000">
              <a:schemeClr val="accent2">
                <a:shade val="80000"/>
                <a:hueOff val="0"/>
                <a:satOff val="0"/>
                <a:lumOff val="48012"/>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Deployment and user testing </a:t>
          </a:r>
        </a:p>
      </dsp:txBody>
      <dsp:txXfrm>
        <a:off x="1978047" y="2866205"/>
        <a:ext cx="5627960" cy="588527"/>
      </dsp:txXfrm>
    </dsp:sp>
    <dsp:sp modelId="{F14434BB-2ACE-45DF-A7B9-7675326B148B}">
      <dsp:nvSpPr>
        <dsp:cNvPr id="0" name=""/>
        <dsp:cNvSpPr/>
      </dsp:nvSpPr>
      <dsp:spPr>
        <a:xfrm>
          <a:off x="6154515" y="456705"/>
          <a:ext cx="406346" cy="406346"/>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6245943" y="456705"/>
        <a:ext cx="223490" cy="305775"/>
      </dsp:txXfrm>
    </dsp:sp>
    <dsp:sp modelId="{589F772B-2009-4260-9303-055E5397E9C0}">
      <dsp:nvSpPr>
        <dsp:cNvPr id="0" name=""/>
        <dsp:cNvSpPr/>
      </dsp:nvSpPr>
      <dsp:spPr>
        <a:xfrm>
          <a:off x="6644449" y="1168678"/>
          <a:ext cx="406346" cy="406346"/>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6735877" y="1168678"/>
        <a:ext cx="223490" cy="305775"/>
      </dsp:txXfrm>
    </dsp:sp>
    <dsp:sp modelId="{1ED6A449-14BC-41DB-9099-3B909C086E2B}">
      <dsp:nvSpPr>
        <dsp:cNvPr id="0" name=""/>
        <dsp:cNvSpPr/>
      </dsp:nvSpPr>
      <dsp:spPr>
        <a:xfrm>
          <a:off x="7134384" y="1870233"/>
          <a:ext cx="406346" cy="406346"/>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7225812" y="1870233"/>
        <a:ext cx="223490" cy="305775"/>
      </dsp:txXfrm>
    </dsp:sp>
    <dsp:sp modelId="{F1BEBF69-AA00-4F1F-A0B7-A8387EC4F3CA}">
      <dsp:nvSpPr>
        <dsp:cNvPr id="0" name=""/>
        <dsp:cNvSpPr/>
      </dsp:nvSpPr>
      <dsp:spPr>
        <a:xfrm>
          <a:off x="7624318" y="2589153"/>
          <a:ext cx="406346" cy="406346"/>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7715746" y="2589153"/>
        <a:ext cx="223490" cy="30577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4D0C15-859B-4C1C-BEBE-300B45167B50}">
      <dsp:nvSpPr>
        <dsp:cNvPr id="0" name=""/>
        <dsp:cNvSpPr/>
      </dsp:nvSpPr>
      <dsp:spPr>
        <a:xfrm>
          <a:off x="4923410" y="1470697"/>
          <a:ext cx="1122617" cy="1122801"/>
        </a:xfrm>
        <a:prstGeom prst="ellipse">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96712846-069C-41CC-8B91-FA37C13418B6}">
      <dsp:nvSpPr>
        <dsp:cNvPr id="0" name=""/>
        <dsp:cNvSpPr/>
      </dsp:nvSpPr>
      <dsp:spPr>
        <a:xfrm>
          <a:off x="4960452" y="1508131"/>
          <a:ext cx="1047935" cy="1047934"/>
        </a:xfrm>
        <a:prstGeom prst="ellipse">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t>Notification of severe cases</a:t>
          </a:r>
        </a:p>
      </dsp:txBody>
      <dsp:txXfrm>
        <a:off x="5110413" y="1657864"/>
        <a:ext cx="748610" cy="748468"/>
      </dsp:txXfrm>
    </dsp:sp>
    <dsp:sp modelId="{34574B39-D101-4A7F-9934-39EF44219296}">
      <dsp:nvSpPr>
        <dsp:cNvPr id="0" name=""/>
        <dsp:cNvSpPr/>
      </dsp:nvSpPr>
      <dsp:spPr>
        <a:xfrm rot="2700000">
          <a:off x="3762620" y="1470756"/>
          <a:ext cx="1122487" cy="1122487"/>
        </a:xfrm>
        <a:prstGeom prst="teardrop">
          <a:avLst>
            <a:gd name="adj" fmla="val 10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1701F9A7-4B3B-41FE-AF85-8DAB47325CB4}">
      <dsp:nvSpPr>
        <dsp:cNvPr id="0" name=""/>
        <dsp:cNvSpPr/>
      </dsp:nvSpPr>
      <dsp:spPr>
        <a:xfrm>
          <a:off x="3800793" y="1508131"/>
          <a:ext cx="1047935" cy="1047934"/>
        </a:xfrm>
        <a:prstGeom prst="ellipse">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t>Result display with medication advise</a:t>
          </a:r>
        </a:p>
      </dsp:txBody>
      <dsp:txXfrm>
        <a:off x="3950156" y="1657864"/>
        <a:ext cx="748610" cy="748468"/>
      </dsp:txXfrm>
    </dsp:sp>
    <dsp:sp modelId="{EAA2BAC6-FA41-4178-971E-4F40852D6F7D}">
      <dsp:nvSpPr>
        <dsp:cNvPr id="0" name=""/>
        <dsp:cNvSpPr/>
      </dsp:nvSpPr>
      <dsp:spPr>
        <a:xfrm rot="2700000">
          <a:off x="2602961" y="1470756"/>
          <a:ext cx="1122487" cy="1122487"/>
        </a:xfrm>
        <a:prstGeom prst="teardrop">
          <a:avLst>
            <a:gd name="adj" fmla="val 10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0769E7B1-2354-4009-8D3B-9C4B31A9DBBC}">
      <dsp:nvSpPr>
        <dsp:cNvPr id="0" name=""/>
        <dsp:cNvSpPr/>
      </dsp:nvSpPr>
      <dsp:spPr>
        <a:xfrm>
          <a:off x="2640535" y="1508131"/>
          <a:ext cx="1047935" cy="1047934"/>
        </a:xfrm>
        <a:prstGeom prst="ellipse">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t>Model inference</a:t>
          </a:r>
        </a:p>
      </dsp:txBody>
      <dsp:txXfrm>
        <a:off x="2789899" y="1657864"/>
        <a:ext cx="748610" cy="748468"/>
      </dsp:txXfrm>
    </dsp:sp>
    <dsp:sp modelId="{74F85A35-91FB-4E61-A09A-76CCFA0E6609}">
      <dsp:nvSpPr>
        <dsp:cNvPr id="0" name=""/>
        <dsp:cNvSpPr/>
      </dsp:nvSpPr>
      <dsp:spPr>
        <a:xfrm rot="2700000">
          <a:off x="1442703" y="1470756"/>
          <a:ext cx="1122487" cy="1122487"/>
        </a:xfrm>
        <a:prstGeom prst="teardrop">
          <a:avLst>
            <a:gd name="adj" fmla="val 10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6E2EFDE0-3CC9-49B2-82D1-5510F40D5AA3}">
      <dsp:nvSpPr>
        <dsp:cNvPr id="0" name=""/>
        <dsp:cNvSpPr/>
      </dsp:nvSpPr>
      <dsp:spPr>
        <a:xfrm>
          <a:off x="1480278" y="1508131"/>
          <a:ext cx="1047935" cy="1047934"/>
        </a:xfrm>
        <a:prstGeom prst="ellipse">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t>Image preprocessing</a:t>
          </a:r>
        </a:p>
      </dsp:txBody>
      <dsp:txXfrm>
        <a:off x="1630239" y="1657864"/>
        <a:ext cx="748610" cy="748468"/>
      </dsp:txXfrm>
    </dsp:sp>
    <dsp:sp modelId="{FABAB748-81DB-49AD-954E-7DD342262173}">
      <dsp:nvSpPr>
        <dsp:cNvPr id="0" name=""/>
        <dsp:cNvSpPr/>
      </dsp:nvSpPr>
      <dsp:spPr>
        <a:xfrm rot="2700000">
          <a:off x="282446" y="1470756"/>
          <a:ext cx="1122487" cy="1122487"/>
        </a:xfrm>
        <a:prstGeom prst="teardrop">
          <a:avLst>
            <a:gd name="adj" fmla="val 100000"/>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B6500C26-F6E8-4661-A2B4-F426B4FA7A76}">
      <dsp:nvSpPr>
        <dsp:cNvPr id="0" name=""/>
        <dsp:cNvSpPr/>
      </dsp:nvSpPr>
      <dsp:spPr>
        <a:xfrm>
          <a:off x="320021" y="1508131"/>
          <a:ext cx="1047935" cy="1047934"/>
        </a:xfrm>
        <a:prstGeom prst="ellipse">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kern="1200" dirty="0"/>
            <a:t>Upload skin image</a:t>
          </a:r>
        </a:p>
      </dsp:txBody>
      <dsp:txXfrm>
        <a:off x="469982" y="1657864"/>
        <a:ext cx="748610" cy="74846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C1845F-34B8-7440-8CAE-34CD3F5E6F22}">
      <dsp:nvSpPr>
        <dsp:cNvPr id="0" name=""/>
        <dsp:cNvSpPr/>
      </dsp:nvSpPr>
      <dsp:spPr>
        <a:xfrm>
          <a:off x="0" y="0"/>
          <a:ext cx="6816480" cy="718169"/>
        </a:xfrm>
        <a:prstGeom prst="roundRect">
          <a:avLst>
            <a:gd name="adj" fmla="val 10000"/>
          </a:avLst>
        </a:prstGeom>
        <a:solidFill>
          <a:schemeClr val="bg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kern="1200" dirty="0">
              <a:latin typeface="Times New Roman" panose="02020603050405020304" pitchFamily="18" charset="0"/>
              <a:cs typeface="Times New Roman" panose="02020603050405020304" pitchFamily="18" charset="0"/>
            </a:rPr>
            <a:t>Successfully developed an AI-driven system</a:t>
          </a:r>
        </a:p>
      </dsp:txBody>
      <dsp:txXfrm>
        <a:off x="21034" y="21034"/>
        <a:ext cx="5980834" cy="676101"/>
      </dsp:txXfrm>
    </dsp:sp>
    <dsp:sp modelId="{5486F033-2891-934B-85C2-B94603FE46EC}">
      <dsp:nvSpPr>
        <dsp:cNvPr id="0" name=""/>
        <dsp:cNvSpPr/>
      </dsp:nvSpPr>
      <dsp:spPr>
        <a:xfrm>
          <a:off x="570880" y="848746"/>
          <a:ext cx="6816480" cy="718169"/>
        </a:xfrm>
        <a:prstGeom prst="roundRect">
          <a:avLst>
            <a:gd name="adj" fmla="val 10000"/>
          </a:avLst>
        </a:prstGeom>
        <a:solidFill>
          <a:schemeClr val="bg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Times New Roman" panose="02020603050405020304" pitchFamily="18" charset="0"/>
              <a:cs typeface="Times New Roman" panose="02020603050405020304" pitchFamily="18" charset="0"/>
            </a:rPr>
            <a:t>Improved and automated accessibility to health care</a:t>
          </a:r>
        </a:p>
      </dsp:txBody>
      <dsp:txXfrm>
        <a:off x="591914" y="869780"/>
        <a:ext cx="5736721" cy="676101"/>
      </dsp:txXfrm>
    </dsp:sp>
    <dsp:sp modelId="{D6536697-9F83-1642-8735-A2DCD51CE9CA}">
      <dsp:nvSpPr>
        <dsp:cNvPr id="0" name=""/>
        <dsp:cNvSpPr/>
      </dsp:nvSpPr>
      <dsp:spPr>
        <a:xfrm>
          <a:off x="1133239" y="1697492"/>
          <a:ext cx="6816480" cy="718169"/>
        </a:xfrm>
        <a:prstGeom prst="roundRect">
          <a:avLst>
            <a:gd name="adj" fmla="val 10000"/>
          </a:avLst>
        </a:prstGeom>
        <a:solidFill>
          <a:schemeClr val="bg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Times New Roman" panose="02020603050405020304" pitchFamily="18" charset="0"/>
              <a:cs typeface="Times New Roman" panose="02020603050405020304" pitchFamily="18" charset="0"/>
            </a:rPr>
            <a:t>Delivered a platform which is scalable and easy to use</a:t>
          </a:r>
        </a:p>
      </dsp:txBody>
      <dsp:txXfrm>
        <a:off x="1154273" y="1718526"/>
        <a:ext cx="5745242" cy="676101"/>
      </dsp:txXfrm>
    </dsp:sp>
    <dsp:sp modelId="{F4E83B26-5E3F-D540-BFEB-88FA425121D0}">
      <dsp:nvSpPr>
        <dsp:cNvPr id="0" name=""/>
        <dsp:cNvSpPr/>
      </dsp:nvSpPr>
      <dsp:spPr>
        <a:xfrm>
          <a:off x="1704119" y="2546238"/>
          <a:ext cx="6816480" cy="718169"/>
        </a:xfrm>
        <a:prstGeom prst="roundRect">
          <a:avLst>
            <a:gd name="adj" fmla="val 10000"/>
          </a:avLst>
        </a:prstGeom>
        <a:solidFill>
          <a:schemeClr val="bg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Times New Roman" panose="02020603050405020304" pitchFamily="18" charset="0"/>
              <a:cs typeface="Times New Roman" panose="02020603050405020304" pitchFamily="18" charset="0"/>
            </a:rPr>
            <a:t>Given a platform that can save time, money and energy </a:t>
          </a:r>
          <a:r>
            <a:rPr lang="en-US" sz="1900" kern="1200" dirty="0"/>
            <a:t>!</a:t>
          </a:r>
        </a:p>
      </dsp:txBody>
      <dsp:txXfrm>
        <a:off x="1725153" y="2567272"/>
        <a:ext cx="5736721" cy="676101"/>
      </dsp:txXfrm>
    </dsp:sp>
    <dsp:sp modelId="{B7FB1C4D-239D-2C44-B928-2D5AFBCFAA62}">
      <dsp:nvSpPr>
        <dsp:cNvPr id="0" name=""/>
        <dsp:cNvSpPr/>
      </dsp:nvSpPr>
      <dsp:spPr>
        <a:xfrm>
          <a:off x="6349669" y="550052"/>
          <a:ext cx="466810" cy="46681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6454701" y="550052"/>
        <a:ext cx="256746" cy="351275"/>
      </dsp:txXfrm>
    </dsp:sp>
    <dsp:sp modelId="{66A8B2C7-528B-0C44-8DCF-857A5D95849B}">
      <dsp:nvSpPr>
        <dsp:cNvPr id="0" name=""/>
        <dsp:cNvSpPr/>
      </dsp:nvSpPr>
      <dsp:spPr>
        <a:xfrm>
          <a:off x="6920549" y="1398798"/>
          <a:ext cx="466810" cy="46681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7025581" y="1398798"/>
        <a:ext cx="256746" cy="351275"/>
      </dsp:txXfrm>
    </dsp:sp>
    <dsp:sp modelId="{9040084D-43EA-A44E-81CD-82D9F016BFEB}">
      <dsp:nvSpPr>
        <dsp:cNvPr id="0" name=""/>
        <dsp:cNvSpPr/>
      </dsp:nvSpPr>
      <dsp:spPr>
        <a:xfrm>
          <a:off x="7482909" y="2247544"/>
          <a:ext cx="466810" cy="46681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7587941" y="2247544"/>
        <a:ext cx="256746" cy="35127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6.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jpg>
</file>

<file path=ppt/media/image6.gif>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1252119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61291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649750"/>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21" name="Google Shape;21;p4"/>
          <p:cNvSpPr txBox="1">
            <a:spLocks noGrp="1"/>
          </p:cNvSpPr>
          <p:nvPr>
            <p:ph type="body" idx="1"/>
          </p:nvPr>
        </p:nvSpPr>
        <p:spPr>
          <a:xfrm>
            <a:off x="311700" y="1222450"/>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pPr lvl="0"/>
            <a:r>
              <a:rPr lang="en-US"/>
              <a:t>Click to edit Master text styles</a:t>
            </a: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649750"/>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r>
              <a:rPr lang="en-US"/>
              <a:t>Click to edit Master title style</a:t>
            </a:r>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pPr lvl="0"/>
            <a:r>
              <a:rPr lang="en-US"/>
              <a:t>Click to edit Master text styles</a:t>
            </a: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en-US"/>
              <a:t>Click to edit Master title style</a:t>
            </a:r>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r>
              <a:rPr lang="en-US"/>
              <a:t>Click to edit Master title style</a:t>
            </a:r>
            <a:endParaRPr/>
          </a:p>
        </p:txBody>
      </p:sp>
      <p:sp>
        <p:nvSpPr>
          <p:cNvPr id="41" name="Google Shape;4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r>
              <a:rPr lang="en-US"/>
              <a:t>Click to edit Master subtitle style</a:t>
            </a:r>
            <a:endParaRPr/>
          </a:p>
        </p:txBody>
      </p:sp>
      <p:sp>
        <p:nvSpPr>
          <p:cNvPr id="42" name="Google Shape;4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pPr lvl="0"/>
            <a:r>
              <a:rPr lang="en-US"/>
              <a:t>Click to edit Master text styles</a:t>
            </a:r>
          </a:p>
        </p:txBody>
      </p:sp>
      <p:sp>
        <p:nvSpPr>
          <p:cNvPr id="43" name="Google Shape;4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pPr lvl="0"/>
            <a:r>
              <a:rPr lang="en-US"/>
              <a:t>Click to edit Master text styles</a:t>
            </a:r>
          </a:p>
        </p:txBody>
      </p:sp>
      <p:sp>
        <p:nvSpPr>
          <p:cNvPr id="46" name="Google Shape;46;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 name="Google Shape;49;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pPr lvl="0"/>
            <a:r>
              <a:rPr lang="en-US"/>
              <a:t>Click to edit Master text styles</a:t>
            </a:r>
          </a:p>
        </p:txBody>
      </p:sp>
      <p:sp>
        <p:nvSpPr>
          <p:cNvPr id="50" name="Google Shape;5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9">
            <a:alphaModFix/>
          </a:blip>
          <a:stretch>
            <a:fillRect/>
          </a:stretch>
        </p:blipFill>
        <p:spPr>
          <a:xfrm>
            <a:off x="8159445" y="4144200"/>
            <a:ext cx="984551" cy="999300"/>
          </a:xfrm>
          <a:prstGeom prst="rect">
            <a:avLst/>
          </a:prstGeom>
          <a:noFill/>
          <a:ln>
            <a:noFill/>
          </a:ln>
        </p:spPr>
      </p:pic>
      <p:sp>
        <p:nvSpPr>
          <p:cNvPr id="7" name="Google Shape;7;p1"/>
          <p:cNvSpPr txBox="1">
            <a:spLocks noGrp="1"/>
          </p:cNvSpPr>
          <p:nvPr>
            <p:ph type="title"/>
          </p:nvPr>
        </p:nvSpPr>
        <p:spPr>
          <a:xfrm>
            <a:off x="311700" y="649750"/>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8" name="Google Shape;8;p1"/>
          <p:cNvSpPr txBox="1">
            <a:spLocks noGrp="1"/>
          </p:cNvSpPr>
          <p:nvPr>
            <p:ph type="body" idx="1"/>
          </p:nvPr>
        </p:nvSpPr>
        <p:spPr>
          <a:xfrm>
            <a:off x="311700" y="1222450"/>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9" name="Google Shape;9;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10" name="Google Shape;10;p1"/>
          <p:cNvPicPr preferRelativeResize="0"/>
          <p:nvPr/>
        </p:nvPicPr>
        <p:blipFill>
          <a:blip r:embed="rId10">
            <a:alphaModFix/>
          </a:blip>
          <a:stretch>
            <a:fillRect/>
          </a:stretch>
        </p:blipFill>
        <p:spPr>
          <a:xfrm>
            <a:off x="0" y="0"/>
            <a:ext cx="9144000" cy="571500"/>
          </a:xfrm>
          <a:prstGeom prst="rect">
            <a:avLst/>
          </a:prstGeom>
          <a:noFill/>
          <a:ln>
            <a:noFill/>
          </a:ln>
        </p:spPr>
      </p:pic>
      <p:pic>
        <p:nvPicPr>
          <p:cNvPr id="11" name="Google Shape;11;p1"/>
          <p:cNvPicPr preferRelativeResize="0"/>
          <p:nvPr/>
        </p:nvPicPr>
        <p:blipFill>
          <a:blip r:embed="rId11">
            <a:alphaModFix/>
          </a:blip>
          <a:stretch>
            <a:fillRect/>
          </a:stretch>
        </p:blipFill>
        <p:spPr>
          <a:xfrm>
            <a:off x="388600" y="65336"/>
            <a:ext cx="1913424" cy="4408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 id="2147483652" r:id="rId2"/>
    <p:sldLayoutId id="2147483653" r:id="rId3"/>
    <p:sldLayoutId id="2147483654" r:id="rId4"/>
    <p:sldLayoutId id="2147483655" r:id="rId5"/>
    <p:sldLayoutId id="2147483656" r:id="rId6"/>
    <p:sldLayoutId id="2147483657" r:id="rId7"/>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3.xml.rels><?xml version="1.0" encoding="UTF-8" standalone="yes"?>
<Relationships xmlns="http://schemas.openxmlformats.org/package/2006/relationships"><Relationship Id="rId3" Type="http://schemas.openxmlformats.org/officeDocument/2006/relationships/hyperlink" Target="https://doi.org/10.1038/s41591-020-0942-0" TargetMode="External"/><Relationship Id="rId2" Type="http://schemas.openxmlformats.org/officeDocument/2006/relationships/hyperlink" Target="https://doi.org/10.1038/nature21056"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researchgate.net/publication/359025271_Kumar_et_al_2021_IJA_-_Nutrient_content_uptake_and_NUE_of_oats_2" TargetMode="External"/><Relationship Id="rId2" Type="http://schemas.openxmlformats.org/officeDocument/2006/relationships/hyperlink" Target="https://doi.org/10.1016/j.ejca.2019.05.023"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YeswanthReddychereddy/AI-Driven-NLP-Chatbot-for-Skin-Disease-Diagnosis-and-Medication-recommendations" TargetMode="External"/><Relationship Id="rId2" Type="http://schemas.openxmlformats.org/officeDocument/2006/relationships/hyperlink" Target="https://dermnetnz.org/images"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14.sv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1B7B9B1-A242-F4FC-9EDF-002029BE5B07}"/>
              </a:ext>
            </a:extLst>
          </p:cNvPr>
          <p:cNvPicPr>
            <a:picLocks noChangeAspect="1"/>
          </p:cNvPicPr>
          <p:nvPr/>
        </p:nvPicPr>
        <p:blipFill>
          <a:blip r:embed="rId3"/>
          <a:stretch>
            <a:fillRect/>
          </a:stretch>
        </p:blipFill>
        <p:spPr>
          <a:xfrm>
            <a:off x="310526" y="864722"/>
            <a:ext cx="8522947" cy="3414056"/>
          </a:xfrm>
          <a:prstGeom prst="rect">
            <a:avLst/>
          </a:prstGeom>
        </p:spPr>
      </p:pic>
      <p:pic>
        <p:nvPicPr>
          <p:cNvPr id="6" name="Picture 5" descr="A white surface with small lines&#10;&#10;Description automatically generated">
            <a:extLst>
              <a:ext uri="{FF2B5EF4-FFF2-40B4-BE49-F238E27FC236}">
                <a16:creationId xmlns:a16="http://schemas.microsoft.com/office/drawing/2014/main" id="{8F517614-3EE0-25C8-FDB5-1C2D59D461FC}"/>
              </a:ext>
            </a:extLst>
          </p:cNvPr>
          <p:cNvPicPr>
            <a:picLocks noChangeAspect="1"/>
          </p:cNvPicPr>
          <p:nvPr/>
        </p:nvPicPr>
        <p:blipFill>
          <a:blip r:embed="rId4"/>
          <a:stretch>
            <a:fillRect/>
          </a:stretch>
        </p:blipFill>
        <p:spPr>
          <a:xfrm>
            <a:off x="-1" y="559292"/>
            <a:ext cx="9144000" cy="4584207"/>
          </a:xfrm>
          <a:prstGeom prst="rect">
            <a:avLst/>
          </a:prstGeom>
        </p:spPr>
      </p:pic>
      <p:sp>
        <p:nvSpPr>
          <p:cNvPr id="3" name="TextBox 2">
            <a:extLst>
              <a:ext uri="{FF2B5EF4-FFF2-40B4-BE49-F238E27FC236}">
                <a16:creationId xmlns:a16="http://schemas.microsoft.com/office/drawing/2014/main" id="{FE5A2114-3E5D-03F5-36C4-077339608F98}"/>
              </a:ext>
            </a:extLst>
          </p:cNvPr>
          <p:cNvSpPr txBox="1"/>
          <p:nvPr/>
        </p:nvSpPr>
        <p:spPr>
          <a:xfrm>
            <a:off x="1894536" y="622697"/>
            <a:ext cx="7190913" cy="3400931"/>
          </a:xfrm>
          <a:prstGeom prst="rect">
            <a:avLst/>
          </a:prstGeom>
          <a:noFill/>
        </p:spPr>
        <p:txBody>
          <a:bodyPr wrap="square" rtlCol="0">
            <a:spAutoFit/>
          </a:bodyPr>
          <a:lstStyle/>
          <a:p>
            <a:pPr algn="ctr"/>
            <a:r>
              <a:rPr lang="en-US" sz="3000" kern="14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cs typeface="Times New Roman" panose="02020603050405020304" pitchFamily="18" charset="0"/>
              </a:rPr>
              <a:t>DATA 606 CAPSTONE IN DATA SCIENCE</a:t>
            </a:r>
          </a:p>
          <a:p>
            <a:pPr algn="ctr"/>
            <a:endParaRPr lang="en-US" sz="3000" kern="14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r>
              <a:rPr lang="en-US" sz="3000" kern="14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cs typeface="Times New Roman" panose="02020603050405020304" pitchFamily="18" charset="0"/>
              </a:rPr>
              <a:t>AI-Driven NLP Chatbot for Skin Disease</a:t>
            </a:r>
          </a:p>
          <a:p>
            <a:pPr algn="ctr"/>
            <a:r>
              <a:rPr lang="en-US" sz="3000" kern="14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cs typeface="Times New Roman" panose="02020603050405020304" pitchFamily="18" charset="0"/>
              </a:rPr>
              <a:t> Diagnosis and Medication recommendations</a:t>
            </a:r>
          </a:p>
          <a:p>
            <a:pPr algn="ctr"/>
            <a:endParaRPr lang="en-US" sz="3000" kern="14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endParaRPr lang="en-US" sz="3000" kern="1400" dirty="0">
              <a:ln w="0"/>
              <a:solidFill>
                <a:schemeClr val="tx1"/>
              </a:solidFill>
              <a:effectLst>
                <a:outerShdw blurRad="38100" dist="19050" dir="2700000" algn="tl" rotWithShape="0">
                  <a:schemeClr val="dk1">
                    <a:alpha val="40000"/>
                  </a:schemeClr>
                </a:outerShdw>
              </a:effectLst>
              <a:latin typeface="Aptos Display" panose="020B0004020202020204" pitchFamily="34" charset="0"/>
              <a:ea typeface="Times New Roman" panose="02020603050405020304" pitchFamily="18" charset="0"/>
              <a:cs typeface="Times New Roman" panose="02020603050405020304" pitchFamily="18" charset="0"/>
            </a:endParaRPr>
          </a:p>
          <a:p>
            <a:endParaRPr lang="en-US" sz="3500" dirty="0"/>
          </a:p>
        </p:txBody>
      </p:sp>
      <p:sp>
        <p:nvSpPr>
          <p:cNvPr id="5" name="TextBox 4">
            <a:extLst>
              <a:ext uri="{FF2B5EF4-FFF2-40B4-BE49-F238E27FC236}">
                <a16:creationId xmlns:a16="http://schemas.microsoft.com/office/drawing/2014/main" id="{B0903558-42BD-F5CC-3577-FD543DF0014E}"/>
              </a:ext>
            </a:extLst>
          </p:cNvPr>
          <p:cNvSpPr txBox="1"/>
          <p:nvPr/>
        </p:nvSpPr>
        <p:spPr>
          <a:xfrm>
            <a:off x="3335366" y="2780591"/>
            <a:ext cx="4124523" cy="2863861"/>
          </a:xfrm>
          <a:prstGeom prst="rect">
            <a:avLst/>
          </a:prstGeom>
          <a:noFill/>
        </p:spPr>
        <p:txBody>
          <a:bodyPr wrap="square" rtlCol="0">
            <a:spAutoFit/>
          </a:bodyPr>
          <a:lstStyle/>
          <a:p>
            <a:r>
              <a:rPr lang="en-GB" sz="1400" b="1" dirty="0">
                <a:effectLst/>
                <a:latin typeface="Times New Roman" panose="02020603050405020304" pitchFamily="18" charset="0"/>
                <a:ea typeface="Times New Roman" panose="02020603050405020304" pitchFamily="18" charset="0"/>
              </a:rPr>
              <a:t>Professor</a:t>
            </a:r>
            <a:r>
              <a:rPr lang="en-GB" sz="1400" dirty="0">
                <a:effectLst/>
                <a:latin typeface="Times New Roman" panose="02020603050405020304" pitchFamily="18" charset="0"/>
                <a:ea typeface="Times New Roman" panose="02020603050405020304" pitchFamily="18" charset="0"/>
              </a:rPr>
              <a:t>: Muhammed Ali Yousuf</a:t>
            </a:r>
            <a:endParaRPr lang="en-US" sz="1400" b="1" spc="-13" dirty="0">
              <a:latin typeface="Times New Roman"/>
              <a:cs typeface="Times New Roman"/>
            </a:endParaRPr>
          </a:p>
          <a:p>
            <a:endParaRPr lang="en-US" dirty="0"/>
          </a:p>
          <a:p>
            <a:endParaRPr lang="en-US" dirty="0"/>
          </a:p>
          <a:p>
            <a:r>
              <a:rPr lang="en-US" b="1" dirty="0"/>
              <a:t>PRESENTERS</a:t>
            </a:r>
          </a:p>
          <a:p>
            <a:endParaRPr lang="en-US" b="1" dirty="0"/>
          </a:p>
          <a:p>
            <a:pPr marL="0" marR="0">
              <a:lnSpc>
                <a:spcPct val="115000"/>
              </a:lnSpc>
              <a:spcBef>
                <a:spcPts val="0"/>
              </a:spcBef>
              <a:spcAft>
                <a:spcPts val="800"/>
              </a:spcAft>
            </a:pPr>
            <a:r>
              <a:rPr lang="en-US" sz="1800" kern="10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Manisha Karnati  (VZ42698)</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Bef>
                <a:spcPts val="0"/>
              </a:spcBef>
              <a:spcAft>
                <a:spcPts val="800"/>
              </a:spcAft>
            </a:pPr>
            <a:r>
              <a:rPr lang="en-US" sz="1800" kern="10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Sai Sreeja Allepu  (YD50976)</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Bef>
                <a:spcPts val="0"/>
              </a:spcBef>
              <a:spcAft>
                <a:spcPts val="800"/>
              </a:spcAft>
            </a:pPr>
            <a:r>
              <a:rPr lang="en-US" sz="1800" kern="10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Yeswanth Reddy Chereddy (RD76099) </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b="1" dirty="0"/>
          </a:p>
          <a:p>
            <a:endParaRPr lang="en-US" dirty="0"/>
          </a:p>
        </p:txBody>
      </p:sp>
    </p:spTree>
    <p:extLst>
      <p:ext uri="{BB962C8B-B14F-4D97-AF65-F5344CB8AC3E}">
        <p14:creationId xmlns:p14="http://schemas.microsoft.com/office/powerpoint/2010/main" val="2044029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C6273C-0773-C011-C535-ED4B2235CA9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8380" y="940535"/>
            <a:ext cx="3111099" cy="2387056"/>
          </a:xfrm>
          <a:prstGeom prst="rect">
            <a:avLst/>
          </a:prstGeom>
        </p:spPr>
      </p:pic>
      <p:pic>
        <p:nvPicPr>
          <p:cNvPr id="5" name="Picture 4" descr="A close-up of a hand&#10;&#10;Description automatically generated">
            <a:extLst>
              <a:ext uri="{FF2B5EF4-FFF2-40B4-BE49-F238E27FC236}">
                <a16:creationId xmlns:a16="http://schemas.microsoft.com/office/drawing/2014/main" id="{607A08F3-44B7-5420-065D-EE976079B23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86946" y="940535"/>
            <a:ext cx="3784523" cy="2387056"/>
          </a:xfrm>
          <a:prstGeom prst="rect">
            <a:avLst/>
          </a:prstGeom>
        </p:spPr>
      </p:pic>
      <p:sp>
        <p:nvSpPr>
          <p:cNvPr id="7" name="TextBox 6">
            <a:extLst>
              <a:ext uri="{FF2B5EF4-FFF2-40B4-BE49-F238E27FC236}">
                <a16:creationId xmlns:a16="http://schemas.microsoft.com/office/drawing/2014/main" id="{47E2DA7D-4B48-A5DB-6774-DDC0222732AD}"/>
              </a:ext>
            </a:extLst>
          </p:cNvPr>
          <p:cNvSpPr txBox="1"/>
          <p:nvPr/>
        </p:nvSpPr>
        <p:spPr>
          <a:xfrm>
            <a:off x="1443008" y="3888261"/>
            <a:ext cx="7146757" cy="307777"/>
          </a:xfrm>
          <a:prstGeom prst="rect">
            <a:avLst/>
          </a:prstGeom>
          <a:noFill/>
        </p:spPr>
        <p:txBody>
          <a:bodyPr wrap="square">
            <a:spAutoFit/>
          </a:bodyPr>
          <a:lstStyle/>
          <a:p>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Images being resized to 300x300 pixels and normalized for consistency</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6995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9ADF7-3E14-0FA6-12A7-BADE527659D9}"/>
              </a:ext>
            </a:extLst>
          </p:cNvPr>
          <p:cNvSpPr>
            <a:spLocks noGrp="1"/>
          </p:cNvSpPr>
          <p:nvPr>
            <p:ph type="title"/>
          </p:nvPr>
        </p:nvSpPr>
        <p:spPr/>
        <p:txBody>
          <a:bodyPr/>
          <a:lstStyle/>
          <a:p>
            <a:r>
              <a:rPr lang="en-US" dirty="0"/>
              <a:t>IMPLEMENTATION</a:t>
            </a:r>
            <a:br>
              <a:rPr lang="en-US" dirty="0"/>
            </a:br>
            <a:r>
              <a:rPr lang="en-US" sz="2400" dirty="0"/>
              <a:t>STAGE 2- MODEL DEVELOPMENT</a:t>
            </a:r>
          </a:p>
        </p:txBody>
      </p:sp>
      <p:sp>
        <p:nvSpPr>
          <p:cNvPr id="3" name="TextBox 2">
            <a:extLst>
              <a:ext uri="{FF2B5EF4-FFF2-40B4-BE49-F238E27FC236}">
                <a16:creationId xmlns:a16="http://schemas.microsoft.com/office/drawing/2014/main" id="{70091EA7-5EBA-AED0-7526-ABC8FB3A8AC7}"/>
              </a:ext>
            </a:extLst>
          </p:cNvPr>
          <p:cNvSpPr txBox="1"/>
          <p:nvPr/>
        </p:nvSpPr>
        <p:spPr>
          <a:xfrm>
            <a:off x="311700" y="1658679"/>
            <a:ext cx="7988596" cy="3391762"/>
          </a:xfrm>
          <a:prstGeom prst="rect">
            <a:avLst/>
          </a:prstGeom>
          <a:noFill/>
        </p:spPr>
        <p:txBody>
          <a:bodyPr wrap="square" rtlCol="0">
            <a:spAutoFit/>
          </a:bodyPr>
          <a:lstStyle/>
          <a:p>
            <a:r>
              <a:rPr lang="en-US" dirty="0"/>
              <a:t>Here we have created 2 models , A CNN model  for detecting and analyzing the images and other NLP to understand and handle the text queries from user.</a:t>
            </a:r>
          </a:p>
          <a:p>
            <a:endParaRPr lang="en-US" dirty="0"/>
          </a:p>
          <a:p>
            <a:r>
              <a:rPr lang="en-US" b="1" dirty="0"/>
              <a:t>Image Classification Model</a:t>
            </a:r>
          </a:p>
          <a:p>
            <a:endParaRPr lang="en-US" b="1" dirty="0"/>
          </a:p>
          <a:p>
            <a:pPr marL="342900" indent="-342900">
              <a:lnSpc>
                <a:spcPct val="150000"/>
              </a:lnSpc>
              <a:buAutoNum type="arabicPeriod"/>
            </a:pPr>
            <a:r>
              <a:rPr lang="en-US" dirty="0"/>
              <a:t>CNN using InceptionV3</a:t>
            </a:r>
          </a:p>
          <a:p>
            <a:pPr marL="342900" indent="-342900">
              <a:lnSpc>
                <a:spcPct val="150000"/>
              </a:lnSpc>
              <a:buAutoNum type="arabicPeriod"/>
            </a:pPr>
            <a:r>
              <a:rPr lang="en-US" dirty="0"/>
              <a:t>Fine-tuned with custom layers for skin disease detection</a:t>
            </a:r>
          </a:p>
          <a:p>
            <a:pPr marL="342900" indent="-342900">
              <a:lnSpc>
                <a:spcPct val="150000"/>
              </a:lnSpc>
              <a:buAutoNum type="arabicPeriod"/>
            </a:pPr>
            <a:r>
              <a:rPr lang="en-US" dirty="0"/>
              <a:t>Used Adam optimizer to adjust learning rates automatically</a:t>
            </a:r>
          </a:p>
          <a:p>
            <a:endParaRPr lang="en-US" dirty="0"/>
          </a:p>
          <a:p>
            <a:r>
              <a:rPr lang="en-US" b="1" dirty="0"/>
              <a:t>Natural Language Processing (NLP) Model</a:t>
            </a:r>
          </a:p>
          <a:p>
            <a:endParaRPr lang="en-US" dirty="0"/>
          </a:p>
          <a:p>
            <a:pPr marL="342900" indent="-342900">
              <a:lnSpc>
                <a:spcPct val="150000"/>
              </a:lnSpc>
              <a:buAutoNum type="arabicPeriod"/>
            </a:pPr>
            <a:r>
              <a:rPr lang="en-US" dirty="0"/>
              <a:t>Created DialoGPT-medium from Hugging Face for handling text-based queries.</a:t>
            </a:r>
          </a:p>
          <a:p>
            <a:pPr marL="342900" indent="-342900">
              <a:lnSpc>
                <a:spcPct val="150000"/>
              </a:lnSpc>
              <a:buAutoNum type="arabicPeriod"/>
            </a:pPr>
            <a:r>
              <a:rPr lang="en-US" dirty="0"/>
              <a:t>Cohere API for generating medication suggestions</a:t>
            </a:r>
          </a:p>
        </p:txBody>
      </p:sp>
    </p:spTree>
    <p:extLst>
      <p:ext uri="{BB962C8B-B14F-4D97-AF65-F5344CB8AC3E}">
        <p14:creationId xmlns:p14="http://schemas.microsoft.com/office/powerpoint/2010/main" val="1354532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0164DE-B583-D73A-AC83-4EE92417F07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0735" y="2050100"/>
            <a:ext cx="6842530" cy="528955"/>
          </a:xfrm>
          <a:prstGeom prst="rect">
            <a:avLst/>
          </a:prstGeom>
        </p:spPr>
      </p:pic>
      <p:pic>
        <p:nvPicPr>
          <p:cNvPr id="4" name="Picture 3">
            <a:extLst>
              <a:ext uri="{FF2B5EF4-FFF2-40B4-BE49-F238E27FC236}">
                <a16:creationId xmlns:a16="http://schemas.microsoft.com/office/drawing/2014/main" id="{E2C52C08-63B8-D15C-DDA9-239C134519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0735" y="3165852"/>
            <a:ext cx="6842531" cy="434340"/>
          </a:xfrm>
          <a:prstGeom prst="rect">
            <a:avLst/>
          </a:prstGeom>
        </p:spPr>
      </p:pic>
      <p:pic>
        <p:nvPicPr>
          <p:cNvPr id="5" name="Picture 4" descr="A green numbers and black text&#10;&#10;Description automatically generated">
            <a:extLst>
              <a:ext uri="{FF2B5EF4-FFF2-40B4-BE49-F238E27FC236}">
                <a16:creationId xmlns:a16="http://schemas.microsoft.com/office/drawing/2014/main" id="{032B9EC6-5F35-77ED-31E4-317EAA3279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5655" y="982123"/>
            <a:ext cx="6620805" cy="774700"/>
          </a:xfrm>
          <a:prstGeom prst="rect">
            <a:avLst/>
          </a:prstGeom>
        </p:spPr>
      </p:pic>
    </p:spTree>
    <p:extLst>
      <p:ext uri="{BB962C8B-B14F-4D97-AF65-F5344CB8AC3E}">
        <p14:creationId xmlns:p14="http://schemas.microsoft.com/office/powerpoint/2010/main" val="21504102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43A9D-65B7-ABB2-944C-E21C5EDEC7A4}"/>
              </a:ext>
            </a:extLst>
          </p:cNvPr>
          <p:cNvSpPr>
            <a:spLocks noGrp="1"/>
          </p:cNvSpPr>
          <p:nvPr>
            <p:ph type="title"/>
          </p:nvPr>
        </p:nvSpPr>
        <p:spPr/>
        <p:txBody>
          <a:bodyPr/>
          <a:lstStyle/>
          <a:p>
            <a:r>
              <a:rPr lang="en-US" dirty="0"/>
              <a:t>IMPLEMENTATION </a:t>
            </a:r>
            <a:br>
              <a:rPr lang="en-US" dirty="0"/>
            </a:br>
            <a:r>
              <a:rPr lang="en-US" sz="2400" dirty="0"/>
              <a:t>STAGE 3- SYSTEM INTEGRATION</a:t>
            </a:r>
          </a:p>
        </p:txBody>
      </p:sp>
      <p:sp>
        <p:nvSpPr>
          <p:cNvPr id="3" name="TextBox 2">
            <a:extLst>
              <a:ext uri="{FF2B5EF4-FFF2-40B4-BE49-F238E27FC236}">
                <a16:creationId xmlns:a16="http://schemas.microsoft.com/office/drawing/2014/main" id="{1FB96140-80C6-2C42-9535-7B6031F38426}"/>
              </a:ext>
            </a:extLst>
          </p:cNvPr>
          <p:cNvSpPr txBox="1"/>
          <p:nvPr/>
        </p:nvSpPr>
        <p:spPr>
          <a:xfrm>
            <a:off x="411126" y="1842977"/>
            <a:ext cx="8080744" cy="3323987"/>
          </a:xfrm>
          <a:prstGeom prst="rect">
            <a:avLst/>
          </a:prstGeom>
          <a:noFill/>
        </p:spPr>
        <p:txBody>
          <a:bodyPr wrap="square" rtlCol="0">
            <a:spAutoFit/>
          </a:bodyPr>
          <a:lstStyle/>
          <a:p>
            <a:r>
              <a:rPr lang="en-US" dirty="0"/>
              <a:t>In this stage, all the system is integrated in a manner to make user inputs to become actionable outcomes.</a:t>
            </a:r>
          </a:p>
          <a:p>
            <a:endParaRPr lang="en-US" dirty="0"/>
          </a:p>
          <a:p>
            <a:r>
              <a:rPr lang="en-US" b="1" dirty="0"/>
              <a:t>Integration Frameworks</a:t>
            </a:r>
          </a:p>
          <a:p>
            <a:endParaRPr lang="en-US" b="1" dirty="0"/>
          </a:p>
          <a:p>
            <a:pPr marL="342900" indent="-342900">
              <a:lnSpc>
                <a:spcPct val="150000"/>
              </a:lnSpc>
              <a:buAutoNum type="arabicPeriod"/>
            </a:pPr>
            <a:r>
              <a:rPr lang="en-US" b="1" dirty="0"/>
              <a:t>Backend:</a:t>
            </a:r>
            <a:r>
              <a:rPr lang="en-US" dirty="0"/>
              <a:t> Flask - Manages API requests and system logic.</a:t>
            </a:r>
            <a:endParaRPr lang="en-US" b="1" dirty="0"/>
          </a:p>
          <a:p>
            <a:pPr marL="342900" indent="-342900">
              <a:lnSpc>
                <a:spcPct val="150000"/>
              </a:lnSpc>
              <a:buAutoNum type="arabicPeriod"/>
            </a:pPr>
            <a:r>
              <a:rPr lang="en-US" b="1" dirty="0"/>
              <a:t>User Interface:</a:t>
            </a:r>
            <a:r>
              <a:rPr lang="en-US" dirty="0"/>
              <a:t> Gradio - Allows users to input images and text easily</a:t>
            </a:r>
            <a:endParaRPr lang="en-US" b="1" dirty="0"/>
          </a:p>
          <a:p>
            <a:pPr marL="342900" indent="-342900">
              <a:lnSpc>
                <a:spcPct val="150000"/>
              </a:lnSpc>
              <a:buAutoNum type="arabicPeriod"/>
            </a:pPr>
            <a:r>
              <a:rPr lang="en-US" b="1" dirty="0"/>
              <a:t>Image Classification:</a:t>
            </a:r>
            <a:r>
              <a:rPr lang="en-US" dirty="0"/>
              <a:t> TensorFlow - Runs the trained model for skin disease detection.</a:t>
            </a:r>
            <a:endParaRPr lang="en-US" b="1" dirty="0"/>
          </a:p>
          <a:p>
            <a:pPr marL="342900" indent="-342900">
              <a:lnSpc>
                <a:spcPct val="150000"/>
              </a:lnSpc>
              <a:buAutoNum type="arabicPeriod"/>
            </a:pPr>
            <a:r>
              <a:rPr lang="en-US" b="1" dirty="0"/>
              <a:t>NLP Integration:</a:t>
            </a:r>
            <a:r>
              <a:rPr lang="en-US" dirty="0"/>
              <a:t> Hugging Face Transformers - Provides conversational AI and medication suggestions.</a:t>
            </a:r>
            <a:endParaRPr lang="en-US" b="1" dirty="0"/>
          </a:p>
          <a:p>
            <a:pPr marL="342900" indent="-342900">
              <a:lnSpc>
                <a:spcPct val="150000"/>
              </a:lnSpc>
              <a:buAutoNum type="arabicPeriod"/>
            </a:pPr>
            <a:r>
              <a:rPr lang="en-US" b="1" dirty="0"/>
              <a:t>Real-Time Alerts:</a:t>
            </a:r>
            <a:r>
              <a:rPr lang="en-US" dirty="0"/>
              <a:t> Twilio API for critical condition notifications.</a:t>
            </a:r>
            <a:endParaRPr lang="en-US" b="1" dirty="0"/>
          </a:p>
          <a:p>
            <a:pPr marL="342900" indent="-342900">
              <a:buAutoNum type="arabicPeriod"/>
            </a:pPr>
            <a:endParaRPr lang="en-US" b="1" dirty="0"/>
          </a:p>
        </p:txBody>
      </p:sp>
    </p:spTree>
    <p:extLst>
      <p:ext uri="{BB962C8B-B14F-4D97-AF65-F5344CB8AC3E}">
        <p14:creationId xmlns:p14="http://schemas.microsoft.com/office/powerpoint/2010/main" val="4134540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EB658-1A8F-ED58-A242-BA660E65030D}"/>
              </a:ext>
            </a:extLst>
          </p:cNvPr>
          <p:cNvSpPr>
            <a:spLocks noGrp="1"/>
          </p:cNvSpPr>
          <p:nvPr>
            <p:ph type="title"/>
          </p:nvPr>
        </p:nvSpPr>
        <p:spPr>
          <a:xfrm>
            <a:off x="311700" y="4442029"/>
            <a:ext cx="8520600" cy="572700"/>
          </a:xfrm>
        </p:spPr>
        <p:txBody>
          <a:bodyPr/>
          <a:lstStyle/>
          <a:p>
            <a:pPr algn="ctr"/>
            <a:r>
              <a:rPr lang="en-US" sz="2000" dirty="0"/>
              <a:t>SYSTEM FLOW </a:t>
            </a:r>
          </a:p>
        </p:txBody>
      </p:sp>
      <p:graphicFrame>
        <p:nvGraphicFramePr>
          <p:cNvPr id="3" name="Diagram 2">
            <a:extLst>
              <a:ext uri="{FF2B5EF4-FFF2-40B4-BE49-F238E27FC236}">
                <a16:creationId xmlns:a16="http://schemas.microsoft.com/office/drawing/2014/main" id="{F4D68770-DD0B-EF24-795E-A636593B32FB}"/>
              </a:ext>
            </a:extLst>
          </p:cNvPr>
          <p:cNvGraphicFramePr/>
          <p:nvPr>
            <p:extLst>
              <p:ext uri="{D42A27DB-BD31-4B8C-83A1-F6EECF244321}">
                <p14:modId xmlns:p14="http://schemas.microsoft.com/office/powerpoint/2010/main" val="749737057"/>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6448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6F1C3-1CD7-37C7-EB2D-FF2BBE6DE77C}"/>
              </a:ext>
            </a:extLst>
          </p:cNvPr>
          <p:cNvSpPr>
            <a:spLocks noGrp="1"/>
          </p:cNvSpPr>
          <p:nvPr>
            <p:ph type="title"/>
          </p:nvPr>
        </p:nvSpPr>
        <p:spPr/>
        <p:txBody>
          <a:bodyPr/>
          <a:lstStyle/>
          <a:p>
            <a:r>
              <a:rPr lang="en-US" dirty="0"/>
              <a:t>IMPLEMENTATION</a:t>
            </a:r>
            <a:br>
              <a:rPr lang="en-US" dirty="0"/>
            </a:br>
            <a:r>
              <a:rPr lang="en-US" sz="2400" dirty="0"/>
              <a:t>STAGE 4 – MODEL EVALUATION</a:t>
            </a:r>
          </a:p>
        </p:txBody>
      </p:sp>
      <p:sp>
        <p:nvSpPr>
          <p:cNvPr id="6" name="TextBox 5">
            <a:extLst>
              <a:ext uri="{FF2B5EF4-FFF2-40B4-BE49-F238E27FC236}">
                <a16:creationId xmlns:a16="http://schemas.microsoft.com/office/drawing/2014/main" id="{AEC6A934-006C-FB97-2B57-67F55EBA29A1}"/>
              </a:ext>
            </a:extLst>
          </p:cNvPr>
          <p:cNvSpPr txBox="1"/>
          <p:nvPr/>
        </p:nvSpPr>
        <p:spPr>
          <a:xfrm>
            <a:off x="496187" y="3707219"/>
            <a:ext cx="184731" cy="307777"/>
          </a:xfrm>
          <a:prstGeom prst="rect">
            <a:avLst/>
          </a:prstGeom>
          <a:noFill/>
        </p:spPr>
        <p:txBody>
          <a:bodyPr wrap="none" rtlCol="0">
            <a:spAutoFit/>
          </a:bodyPr>
          <a:lstStyle/>
          <a:p>
            <a:endParaRPr lang="en-US" dirty="0"/>
          </a:p>
        </p:txBody>
      </p:sp>
      <p:sp>
        <p:nvSpPr>
          <p:cNvPr id="7" name="Rectangle 1">
            <a:extLst>
              <a:ext uri="{FF2B5EF4-FFF2-40B4-BE49-F238E27FC236}">
                <a16:creationId xmlns:a16="http://schemas.microsoft.com/office/drawing/2014/main" id="{8230C267-F718-4E53-66AE-695E8B193A3B}"/>
              </a:ext>
            </a:extLst>
          </p:cNvPr>
          <p:cNvSpPr>
            <a:spLocks noChangeArrowheads="1"/>
          </p:cNvSpPr>
          <p:nvPr/>
        </p:nvSpPr>
        <p:spPr bwMode="auto">
          <a:xfrm>
            <a:off x="311700" y="1546792"/>
            <a:ext cx="8619649"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dirty="0">
                <a:solidFill>
                  <a:schemeClr val="tx1"/>
                </a:solidFill>
                <a:latin typeface="Arial" panose="020B0604020202020204" pitchFamily="34" charset="0"/>
              </a:rPr>
              <a:t>H</a:t>
            </a:r>
            <a:r>
              <a:rPr kumimoji="0" lang="en-US" altLang="en-US" b="0" i="0" u="none" strike="noStrike" cap="none" normalizeH="0" baseline="0" dirty="0">
                <a:ln>
                  <a:noFill/>
                </a:ln>
                <a:solidFill>
                  <a:schemeClr val="tx1"/>
                </a:solidFill>
                <a:effectLst/>
                <a:latin typeface="Arial" panose="020B0604020202020204" pitchFamily="34" charset="0"/>
              </a:rPr>
              <a:t>ere the model's strengths and weaknesses are thoroughly assessed, in order to identify key issues like data imbalance etc. which thereby indicating the need for future improvements in a reliable skin disease detection system.</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b="1" dirty="0"/>
              <a:t>Model Performance Analysis</a:t>
            </a:r>
          </a:p>
          <a:p>
            <a:pPr marL="0" marR="0" lvl="0" indent="0" algn="just" defTabSz="914400" rtl="0" eaLnBrk="0" fontAlgn="base" latinLnBrk="0" hangingPunct="0">
              <a:lnSpc>
                <a:spcPct val="100000"/>
              </a:lnSpc>
              <a:spcBef>
                <a:spcPct val="0"/>
              </a:spcBef>
              <a:spcAft>
                <a:spcPct val="0"/>
              </a:spcAft>
              <a:buClrTx/>
              <a:buSzTx/>
              <a:buFontTx/>
              <a:buNone/>
              <a:tabLst/>
            </a:pPr>
            <a:endParaRPr lang="en-US" b="1" dirty="0"/>
          </a:p>
          <a:p>
            <a:pPr marL="0" marR="0" lvl="0" indent="0" algn="just" defTabSz="914400" rtl="0" eaLnBrk="0" fontAlgn="base" latinLnBrk="0" hangingPunct="0">
              <a:lnSpc>
                <a:spcPct val="150000"/>
              </a:lnSpc>
              <a:spcBef>
                <a:spcPct val="0"/>
              </a:spcBef>
              <a:spcAft>
                <a:spcPct val="0"/>
              </a:spcAft>
              <a:buClrTx/>
              <a:buSzTx/>
              <a:buFontTx/>
              <a:buNone/>
              <a:tabLst/>
            </a:pPr>
            <a:r>
              <a:rPr lang="en-US" dirty="0"/>
              <a:t>Training accuracy:   </a:t>
            </a:r>
            <a:r>
              <a:rPr lang="en-US" b="1" dirty="0"/>
              <a:t>79.54%</a:t>
            </a:r>
          </a:p>
          <a:p>
            <a:pPr marL="0" marR="0" lvl="0" indent="0" algn="just" defTabSz="914400" rtl="0" eaLnBrk="0" fontAlgn="base" latinLnBrk="0" hangingPunct="0">
              <a:lnSpc>
                <a:spcPct val="150000"/>
              </a:lnSpc>
              <a:spcBef>
                <a:spcPct val="0"/>
              </a:spcBef>
              <a:spcAft>
                <a:spcPct val="0"/>
              </a:spcAft>
              <a:buClrTx/>
              <a:buSzTx/>
              <a:buFontTx/>
              <a:buNone/>
              <a:tabLst/>
            </a:pPr>
            <a:r>
              <a:rPr lang="en-US" dirty="0"/>
              <a:t>Validation accuracy : </a:t>
            </a:r>
            <a:r>
              <a:rPr lang="en-US" b="1" dirty="0"/>
              <a:t>56.15%</a:t>
            </a:r>
          </a:p>
          <a:p>
            <a:pPr marL="0" marR="0" lvl="0" indent="0" algn="just" defTabSz="914400" rtl="0" eaLnBrk="0" fontAlgn="base" latinLnBrk="0" hangingPunct="0">
              <a:lnSpc>
                <a:spcPct val="150000"/>
              </a:lnSpc>
              <a:spcBef>
                <a:spcPct val="0"/>
              </a:spcBef>
              <a:spcAft>
                <a:spcPct val="0"/>
              </a:spcAft>
              <a:buClrTx/>
              <a:buSzTx/>
              <a:buFontTx/>
              <a:buNone/>
              <a:tabLst/>
            </a:pPr>
            <a:r>
              <a:rPr lang="en-US" dirty="0"/>
              <a:t>F1-scores for different skin conditions were computed.</a:t>
            </a:r>
          </a:p>
          <a:p>
            <a:pPr marL="0" marR="0" lvl="0" indent="0" algn="just" defTabSz="914400" rtl="0" eaLnBrk="0" fontAlgn="base" latinLnBrk="0" hangingPunct="0">
              <a:lnSpc>
                <a:spcPct val="150000"/>
              </a:lnSpc>
              <a:spcBef>
                <a:spcPct val="0"/>
              </a:spcBef>
              <a:spcAft>
                <a:spcPct val="0"/>
              </a:spcAft>
              <a:buClrTx/>
              <a:buSzTx/>
              <a:buFontTx/>
              <a:buNone/>
              <a:tabLst/>
            </a:pPr>
            <a:r>
              <a:rPr lang="en-US" dirty="0"/>
              <a:t>Confusion matrix is used to analyze misclassifications and identified patterns </a:t>
            </a:r>
          </a:p>
          <a:p>
            <a:pPr marL="0" marR="0" lvl="0" indent="0" algn="just" defTabSz="914400" rtl="0" eaLnBrk="0" fontAlgn="base" latinLnBrk="0" hangingPunct="0">
              <a:lnSpc>
                <a:spcPct val="100000"/>
              </a:lnSpc>
              <a:spcBef>
                <a:spcPct val="0"/>
              </a:spcBef>
              <a:spcAft>
                <a:spcPct val="0"/>
              </a:spcAft>
              <a:buClrTx/>
              <a:buSzTx/>
              <a:buFontTx/>
              <a:buNone/>
              <a:tabLst/>
            </a:pPr>
            <a:endParaRPr lang="en-US" dirty="0"/>
          </a:p>
          <a:p>
            <a:pPr marL="0" marR="0" lvl="0" indent="0" algn="just" defTabSz="914400" rtl="0" eaLnBrk="0" fontAlgn="base" latinLnBrk="0" hangingPunct="0">
              <a:lnSpc>
                <a:spcPct val="100000"/>
              </a:lnSpc>
              <a:spcBef>
                <a:spcPct val="0"/>
              </a:spcBef>
              <a:spcAft>
                <a:spcPct val="0"/>
              </a:spcAft>
              <a:buClrTx/>
              <a:buSzTx/>
              <a:buFontTx/>
              <a:buNone/>
              <a:tabLst/>
            </a:pPr>
            <a:endParaRPr lang="en-US" b="1" dirty="0"/>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556784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34F1BD1D-45F3-D499-F4D6-3192F5259F25}"/>
              </a:ext>
            </a:extLst>
          </p:cNvPr>
          <p:cNvPicPr>
            <a:picLocks noChangeAspect="1"/>
          </p:cNvPicPr>
          <p:nvPr/>
        </p:nvPicPr>
        <p:blipFill>
          <a:blip r:embed="rId2"/>
          <a:stretch>
            <a:fillRect/>
          </a:stretch>
        </p:blipFill>
        <p:spPr>
          <a:xfrm>
            <a:off x="907472" y="739349"/>
            <a:ext cx="4281055" cy="3471039"/>
          </a:xfrm>
          <a:prstGeom prst="rect">
            <a:avLst/>
          </a:prstGeom>
        </p:spPr>
      </p:pic>
      <p:sp>
        <p:nvSpPr>
          <p:cNvPr id="5" name="TextBox 4">
            <a:extLst>
              <a:ext uri="{FF2B5EF4-FFF2-40B4-BE49-F238E27FC236}">
                <a16:creationId xmlns:a16="http://schemas.microsoft.com/office/drawing/2014/main" id="{BB1BE3B5-239C-B6B5-E3C7-C5D7CC7281DA}"/>
              </a:ext>
            </a:extLst>
          </p:cNvPr>
          <p:cNvSpPr txBox="1"/>
          <p:nvPr/>
        </p:nvSpPr>
        <p:spPr>
          <a:xfrm>
            <a:off x="3047999" y="4440381"/>
            <a:ext cx="3366655" cy="307777"/>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Confusion matrix</a:t>
            </a:r>
          </a:p>
        </p:txBody>
      </p:sp>
    </p:spTree>
    <p:extLst>
      <p:ext uri="{BB962C8B-B14F-4D97-AF65-F5344CB8AC3E}">
        <p14:creationId xmlns:p14="http://schemas.microsoft.com/office/powerpoint/2010/main" val="3871575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EDA30-2BD7-874E-0CDF-6803EE21C531}"/>
              </a:ext>
            </a:extLst>
          </p:cNvPr>
          <p:cNvSpPr>
            <a:spLocks noGrp="1"/>
          </p:cNvSpPr>
          <p:nvPr>
            <p:ph type="title"/>
          </p:nvPr>
        </p:nvSpPr>
        <p:spPr>
          <a:xfrm>
            <a:off x="3449755" y="4493750"/>
            <a:ext cx="4682864" cy="572700"/>
          </a:xfrm>
        </p:spPr>
        <p:txBody>
          <a:bodyPr/>
          <a:lstStyle/>
          <a:p>
            <a:r>
              <a:rPr lang="en-US" sz="1400" dirty="0">
                <a:latin typeface="Times New Roman" panose="02020603050405020304" pitchFamily="18" charset="0"/>
                <a:cs typeface="Times New Roman" panose="02020603050405020304" pitchFamily="18" charset="0"/>
              </a:rPr>
              <a:t>Classification report</a:t>
            </a:r>
          </a:p>
        </p:txBody>
      </p:sp>
      <p:pic>
        <p:nvPicPr>
          <p:cNvPr id="4" name="Picture 3" descr="A screenshot of a medical report&#10;&#10;Description automatically generated">
            <a:extLst>
              <a:ext uri="{FF2B5EF4-FFF2-40B4-BE49-F238E27FC236}">
                <a16:creationId xmlns:a16="http://schemas.microsoft.com/office/drawing/2014/main" id="{C7956F46-FFED-96B7-BE52-3095DE8CF910}"/>
              </a:ext>
            </a:extLst>
          </p:cNvPr>
          <p:cNvPicPr>
            <a:picLocks noChangeAspect="1"/>
          </p:cNvPicPr>
          <p:nvPr/>
        </p:nvPicPr>
        <p:blipFill>
          <a:blip r:embed="rId2"/>
          <a:stretch>
            <a:fillRect/>
          </a:stretch>
        </p:blipFill>
        <p:spPr>
          <a:xfrm>
            <a:off x="2514601" y="649750"/>
            <a:ext cx="3027218" cy="3550285"/>
          </a:xfrm>
          <a:prstGeom prst="rect">
            <a:avLst/>
          </a:prstGeom>
        </p:spPr>
      </p:pic>
    </p:spTree>
    <p:extLst>
      <p:ext uri="{BB962C8B-B14F-4D97-AF65-F5344CB8AC3E}">
        <p14:creationId xmlns:p14="http://schemas.microsoft.com/office/powerpoint/2010/main" val="33422949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63C2A-01CF-2F07-734F-62983D1714E6}"/>
              </a:ext>
            </a:extLst>
          </p:cNvPr>
          <p:cNvSpPr>
            <a:spLocks noGrp="1"/>
          </p:cNvSpPr>
          <p:nvPr>
            <p:ph type="title"/>
          </p:nvPr>
        </p:nvSpPr>
        <p:spPr/>
        <p:txBody>
          <a:bodyPr/>
          <a:lstStyle/>
          <a:p>
            <a:r>
              <a:rPr lang="en-US" dirty="0"/>
              <a:t>IMPLEMENTATION </a:t>
            </a:r>
            <a:br>
              <a:rPr lang="en-US" dirty="0"/>
            </a:br>
            <a:r>
              <a:rPr lang="en-US" sz="2400" dirty="0"/>
              <a:t>STAGE 5-  DEPLOYMENT</a:t>
            </a:r>
          </a:p>
        </p:txBody>
      </p:sp>
      <p:sp>
        <p:nvSpPr>
          <p:cNvPr id="3" name="TextBox 2">
            <a:extLst>
              <a:ext uri="{FF2B5EF4-FFF2-40B4-BE49-F238E27FC236}">
                <a16:creationId xmlns:a16="http://schemas.microsoft.com/office/drawing/2014/main" id="{C062CC7D-AF7D-5FCE-3011-9CD4A954B387}"/>
              </a:ext>
            </a:extLst>
          </p:cNvPr>
          <p:cNvSpPr txBox="1"/>
          <p:nvPr/>
        </p:nvSpPr>
        <p:spPr>
          <a:xfrm>
            <a:off x="411126" y="1757917"/>
            <a:ext cx="8158716" cy="2354491"/>
          </a:xfrm>
          <a:prstGeom prst="rect">
            <a:avLst/>
          </a:prstGeom>
          <a:noFill/>
        </p:spPr>
        <p:txBody>
          <a:bodyPr wrap="square" rtlCol="0">
            <a:spAutoFit/>
          </a:bodyPr>
          <a:lstStyle/>
          <a:p>
            <a:r>
              <a:rPr lang="en-US" dirty="0"/>
              <a:t>The final deployment of the project is done in this stage to see how it works and to understand future improvements.</a:t>
            </a:r>
          </a:p>
          <a:p>
            <a:endParaRPr lang="en-US" dirty="0"/>
          </a:p>
          <a:p>
            <a:r>
              <a:rPr lang="en-US" b="1" dirty="0"/>
              <a:t>Deployment Process</a:t>
            </a:r>
          </a:p>
          <a:p>
            <a:endParaRPr lang="en-US" dirty="0"/>
          </a:p>
          <a:p>
            <a:pPr marL="342900" indent="-342900" algn="just">
              <a:lnSpc>
                <a:spcPct val="150000"/>
              </a:lnSpc>
              <a:buAutoNum type="arabicPeriod"/>
            </a:pPr>
            <a:r>
              <a:rPr lang="en-US" dirty="0"/>
              <a:t>Flask-based API is used fir  communication between models and UI </a:t>
            </a:r>
          </a:p>
          <a:p>
            <a:pPr marL="342900" indent="-342900" algn="just">
              <a:lnSpc>
                <a:spcPct val="150000"/>
              </a:lnSpc>
              <a:buAutoNum type="arabicPeriod"/>
            </a:pPr>
            <a:r>
              <a:rPr lang="en-US" dirty="0"/>
              <a:t>Models are hosted with secure ngrok tunneling for real-time accessibility</a:t>
            </a:r>
          </a:p>
          <a:p>
            <a:pPr marL="342900" indent="-342900" algn="just">
              <a:lnSpc>
                <a:spcPct val="150000"/>
              </a:lnSpc>
              <a:buAutoNum type="arabicPeriod"/>
            </a:pPr>
            <a:r>
              <a:rPr lang="en-US" dirty="0"/>
              <a:t>Models integrated using Hugging Face and TensorFlow libraries</a:t>
            </a:r>
          </a:p>
          <a:p>
            <a:endParaRPr lang="en-US" b="1" dirty="0"/>
          </a:p>
        </p:txBody>
      </p:sp>
    </p:spTree>
    <p:extLst>
      <p:ext uri="{BB962C8B-B14F-4D97-AF65-F5344CB8AC3E}">
        <p14:creationId xmlns:p14="http://schemas.microsoft.com/office/powerpoint/2010/main" val="1883169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BEEEC-5347-ED21-FAE9-49D274E64F40}"/>
              </a:ext>
            </a:extLst>
          </p:cNvPr>
          <p:cNvSpPr>
            <a:spLocks noGrp="1"/>
          </p:cNvSpPr>
          <p:nvPr>
            <p:ph type="title"/>
          </p:nvPr>
        </p:nvSpPr>
        <p:spPr>
          <a:xfrm>
            <a:off x="1523973" y="3887298"/>
            <a:ext cx="8520600" cy="572700"/>
          </a:xfrm>
        </p:spPr>
        <p:txBody>
          <a:bodyPr/>
          <a:lstStyle/>
          <a:p>
            <a:r>
              <a:rPr lang="en-US" sz="1400" kern="0" dirty="0">
                <a:effectLst/>
                <a:latin typeface="Times New Roman" panose="02020603050405020304" pitchFamily="18" charset="0"/>
                <a:ea typeface="Times New Roman" panose="02020603050405020304" pitchFamily="18" charset="0"/>
                <a:cs typeface="Times New Roman" panose="02020603050405020304" pitchFamily="18" charset="0"/>
              </a:rPr>
              <a:t>Final launched interface for skin disease detection and medication recommendations.</a:t>
            </a:r>
            <a:br>
              <a:rPr lang="en-US" sz="1400" kern="100" dirty="0">
                <a:effectLst/>
                <a:latin typeface="Times New Roman" panose="02020603050405020304" pitchFamily="18" charset="0"/>
                <a:ea typeface="Aptos" panose="020B0004020202020204" pitchFamily="34" charset="0"/>
                <a:cs typeface="Times New Roman" panose="02020603050405020304" pitchFamily="18" charset="0"/>
              </a:rPr>
            </a:br>
            <a:endParaRPr lang="en-US" sz="1400" dirty="0">
              <a:latin typeface="Times New Roman" panose="02020603050405020304" pitchFamily="18" charset="0"/>
              <a:cs typeface="Times New Roman" panose="02020603050405020304" pitchFamily="18" charset="0"/>
            </a:endParaRPr>
          </a:p>
        </p:txBody>
      </p:sp>
      <p:pic>
        <p:nvPicPr>
          <p:cNvPr id="3" name="Picture 2" descr="A screenshot of a computer&#10;&#10;Description automatically generated">
            <a:extLst>
              <a:ext uri="{FF2B5EF4-FFF2-40B4-BE49-F238E27FC236}">
                <a16:creationId xmlns:a16="http://schemas.microsoft.com/office/drawing/2014/main" id="{AD0EC1AB-DAB9-ACAA-7447-A0E804DB7D8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55617" y="1229042"/>
            <a:ext cx="5943600" cy="2228215"/>
          </a:xfrm>
          <a:prstGeom prst="rect">
            <a:avLst/>
          </a:prstGeom>
        </p:spPr>
      </p:pic>
    </p:spTree>
    <p:extLst>
      <p:ext uri="{BB962C8B-B14F-4D97-AF65-F5344CB8AC3E}">
        <p14:creationId xmlns:p14="http://schemas.microsoft.com/office/powerpoint/2010/main" val="31239586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0CC5C-2AC2-B9C3-076E-C96F3C34409E}"/>
              </a:ext>
            </a:extLst>
          </p:cNvPr>
          <p:cNvSpPr>
            <a:spLocks noGrp="1"/>
          </p:cNvSpPr>
          <p:nvPr>
            <p:ph type="title"/>
          </p:nvPr>
        </p:nvSpPr>
        <p:spPr>
          <a:xfrm>
            <a:off x="311700" y="649750"/>
            <a:ext cx="8520600" cy="572700"/>
          </a:xfrm>
        </p:spPr>
        <p:txBody>
          <a:bodyPr spcFirstLastPara="1" wrap="square" lIns="91425" tIns="91425" rIns="91425" bIns="91425" anchor="ctr" anchorCtr="0">
            <a:normAutofit fontScale="90000"/>
          </a:bodyPr>
          <a:lstStyle/>
          <a:p>
            <a:pPr>
              <a:lnSpc>
                <a:spcPct val="90000"/>
              </a:lnSpc>
            </a:pPr>
            <a:r>
              <a:rPr lang="en-US" sz="3100" b="1" dirty="0">
                <a:latin typeface="Times New Roman" panose="02020603050405020304" pitchFamily="18" charset="0"/>
                <a:cs typeface="Times New Roman" panose="02020603050405020304" pitchFamily="18" charset="0"/>
              </a:rPr>
              <a:t>CONTENTS</a:t>
            </a:r>
            <a:br>
              <a:rPr lang="en-US" sz="1200" dirty="0"/>
            </a:br>
            <a:endParaRPr lang="en-US" sz="1200" dirty="0"/>
          </a:p>
        </p:txBody>
      </p:sp>
      <p:graphicFrame>
        <p:nvGraphicFramePr>
          <p:cNvPr id="27" name="TextBox 23">
            <a:extLst>
              <a:ext uri="{FF2B5EF4-FFF2-40B4-BE49-F238E27FC236}">
                <a16:creationId xmlns:a16="http://schemas.microsoft.com/office/drawing/2014/main" id="{91B03204-C3E8-9B10-8200-2C65658AB945}"/>
              </a:ext>
            </a:extLst>
          </p:cNvPr>
          <p:cNvGraphicFramePr/>
          <p:nvPr>
            <p:extLst>
              <p:ext uri="{D42A27DB-BD31-4B8C-83A1-F6EECF244321}">
                <p14:modId xmlns:p14="http://schemas.microsoft.com/office/powerpoint/2010/main" val="13704676"/>
              </p:ext>
            </p:extLst>
          </p:nvPr>
        </p:nvGraphicFramePr>
        <p:xfrm>
          <a:off x="311700" y="1412950"/>
          <a:ext cx="8520600" cy="32644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918432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7C242-BA72-21C3-24BF-E15BC78D6E64}"/>
              </a:ext>
            </a:extLst>
          </p:cNvPr>
          <p:cNvSpPr>
            <a:spLocks noGrp="1"/>
          </p:cNvSpPr>
          <p:nvPr>
            <p:ph type="title"/>
          </p:nvPr>
        </p:nvSpPr>
        <p:spPr/>
        <p:txBody>
          <a:bodyPr/>
          <a:lstStyle/>
          <a:p>
            <a:r>
              <a:rPr lang="en-US" dirty="0"/>
              <a:t>KEY FINDINGS</a:t>
            </a:r>
            <a:br>
              <a:rPr lang="en-US" dirty="0"/>
            </a:br>
            <a:endParaRPr lang="en-US" dirty="0"/>
          </a:p>
        </p:txBody>
      </p:sp>
      <p:sp>
        <p:nvSpPr>
          <p:cNvPr id="3" name="Rectangle 1">
            <a:extLst>
              <a:ext uri="{FF2B5EF4-FFF2-40B4-BE49-F238E27FC236}">
                <a16:creationId xmlns:a16="http://schemas.microsoft.com/office/drawing/2014/main" id="{364952F3-CD9E-7838-1841-7330E216218F}"/>
              </a:ext>
            </a:extLst>
          </p:cNvPr>
          <p:cNvSpPr>
            <a:spLocks noChangeArrowheads="1"/>
          </p:cNvSpPr>
          <p:nvPr/>
        </p:nvSpPr>
        <p:spPr bwMode="auto">
          <a:xfrm>
            <a:off x="113414" y="1372260"/>
            <a:ext cx="8364279"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we have achieved a system that accurately classifies common skin diseases and provided medication recommendations using CNN and DialoGPT. </a:t>
            </a:r>
          </a:p>
        </p:txBody>
      </p:sp>
    </p:spTree>
    <p:extLst>
      <p:ext uri="{BB962C8B-B14F-4D97-AF65-F5344CB8AC3E}">
        <p14:creationId xmlns:p14="http://schemas.microsoft.com/office/powerpoint/2010/main" val="6739866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 screen&#10;&#10;Description automatically generated">
            <a:extLst>
              <a:ext uri="{FF2B5EF4-FFF2-40B4-BE49-F238E27FC236}">
                <a16:creationId xmlns:a16="http://schemas.microsoft.com/office/drawing/2014/main" id="{8B4D1368-A595-03F6-5940-99616639169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9818" y="869286"/>
            <a:ext cx="7391400" cy="4000587"/>
          </a:xfrm>
          <a:prstGeom prst="rect">
            <a:avLst/>
          </a:prstGeom>
        </p:spPr>
      </p:pic>
    </p:spTree>
    <p:extLst>
      <p:ext uri="{BB962C8B-B14F-4D97-AF65-F5344CB8AC3E}">
        <p14:creationId xmlns:p14="http://schemas.microsoft.com/office/powerpoint/2010/main" val="32384624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36362-FEAA-33A3-56BC-F4B1A01A46B8}"/>
              </a:ext>
            </a:extLst>
          </p:cNvPr>
          <p:cNvSpPr>
            <a:spLocks noGrp="1"/>
          </p:cNvSpPr>
          <p:nvPr>
            <p:ph type="title"/>
          </p:nvPr>
        </p:nvSpPr>
        <p:spPr>
          <a:xfrm>
            <a:off x="311700" y="649750"/>
            <a:ext cx="8520600" cy="572700"/>
          </a:xfrm>
        </p:spPr>
        <p:txBody>
          <a:bodyPr wrap="square" anchor="ctr">
            <a:normAutofit/>
          </a:bodyPr>
          <a:lstStyle/>
          <a:p>
            <a:pPr>
              <a:lnSpc>
                <a:spcPct val="90000"/>
              </a:lnSpc>
            </a:pPr>
            <a:r>
              <a:rPr lang="en-US" sz="2600" b="1" dirty="0">
                <a:latin typeface="Times New Roman" panose="02020603050405020304" pitchFamily="18" charset="0"/>
                <a:cs typeface="Times New Roman" panose="02020603050405020304" pitchFamily="18" charset="0"/>
              </a:rPr>
              <a:t>CONCLUSION</a:t>
            </a:r>
          </a:p>
        </p:txBody>
      </p:sp>
      <p:graphicFrame>
        <p:nvGraphicFramePr>
          <p:cNvPr id="21" name="Text Placeholder 2">
            <a:extLst>
              <a:ext uri="{FF2B5EF4-FFF2-40B4-BE49-F238E27FC236}">
                <a16:creationId xmlns:a16="http://schemas.microsoft.com/office/drawing/2014/main" id="{C3B0C759-6FDF-2962-27C1-F177D30A2649}"/>
              </a:ext>
            </a:extLst>
          </p:cNvPr>
          <p:cNvGraphicFramePr/>
          <p:nvPr>
            <p:extLst>
              <p:ext uri="{D42A27DB-BD31-4B8C-83A1-F6EECF244321}">
                <p14:modId xmlns:p14="http://schemas.microsoft.com/office/powerpoint/2010/main" val="315722542"/>
              </p:ext>
            </p:extLst>
          </p:nvPr>
        </p:nvGraphicFramePr>
        <p:xfrm>
          <a:off x="311700" y="1412950"/>
          <a:ext cx="8520600" cy="32644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408454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D11E8-26E4-2EF2-09B6-47627C2F63E4}"/>
              </a:ext>
            </a:extLst>
          </p:cNvPr>
          <p:cNvSpPr>
            <a:spLocks noGrp="1"/>
          </p:cNvSpPr>
          <p:nvPr>
            <p:ph type="title"/>
          </p:nvPr>
        </p:nvSpPr>
        <p:spPr/>
        <p:txBody>
          <a:bodyPr/>
          <a:lstStyle/>
          <a:p>
            <a:pPr marR="0" lvl="0" algn="just">
              <a:lnSpc>
                <a:spcPct val="200000"/>
              </a:lnSpc>
            </a:pPr>
            <a:r>
              <a:rPr lang="en-US" sz="1800">
                <a:latin typeface="Times New Roman" panose="02020603050405020304" pitchFamily="18" charset="0"/>
                <a:cs typeface="Times New Roman" panose="02020603050405020304" pitchFamily="18" charset="0"/>
              </a:rPr>
              <a:t>REFEERNCES</a:t>
            </a:r>
            <a:endParaRPr lang="en-US" sz="18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2B3FFFB6-E0A5-351F-67F7-0338508B9596}"/>
              </a:ext>
            </a:extLst>
          </p:cNvPr>
          <p:cNvSpPr txBox="1"/>
          <p:nvPr/>
        </p:nvSpPr>
        <p:spPr>
          <a:xfrm>
            <a:off x="370114" y="1465943"/>
            <a:ext cx="8534400" cy="3693319"/>
          </a:xfrm>
          <a:prstGeom prst="rect">
            <a:avLst/>
          </a:prstGeom>
          <a:noFill/>
        </p:spPr>
        <p:txBody>
          <a:bodyPr wrap="square" rtlCol="0">
            <a:spAutoFit/>
          </a:bodyPr>
          <a:lstStyle/>
          <a:p>
            <a:pPr marL="342900" marR="0" lvl="0" indent="-342900" algn="just">
              <a:lnSpc>
                <a:spcPct val="200000"/>
              </a:lnSpc>
              <a:buFont typeface="+mj-lt"/>
              <a:buAutoNum type="arabicPeriod"/>
            </a:pPr>
            <a:r>
              <a:rPr lang="en-US" sz="1000" u="sng">
                <a:solidFill>
                  <a:srgbClr val="0563C1"/>
                </a:solidFill>
                <a:effectLst/>
                <a:latin typeface="Times New Roman" panose="02020603050405020304" pitchFamily="18" charset="0"/>
                <a:ea typeface="Times New Roman" panose="02020603050405020304" pitchFamily="18" charset="0"/>
              </a:rPr>
              <a:t>Zhang, J., Zhong, F., He, K., Ji, M., Li, S., &amp; Li, C. (2023). Recent Advancements and Perspectives in the diagnosis of skin diseases using machine learning and deep Learning: a review. </a:t>
            </a:r>
            <a:r>
              <a:rPr lang="en-US" sz="1000" i="1" u="sng">
                <a:solidFill>
                  <a:srgbClr val="0563C1"/>
                </a:solidFill>
                <a:effectLst/>
                <a:latin typeface="Times New Roman" panose="02020603050405020304" pitchFamily="18" charset="0"/>
                <a:ea typeface="Times New Roman" panose="02020603050405020304" pitchFamily="18" charset="0"/>
              </a:rPr>
              <a:t>Diagnostics</a:t>
            </a:r>
            <a:r>
              <a:rPr lang="en-US" sz="1000" u="sng">
                <a:solidFill>
                  <a:srgbClr val="0563C1"/>
                </a:solidFill>
                <a:effectLst/>
                <a:latin typeface="Times New Roman" panose="02020603050405020304" pitchFamily="18" charset="0"/>
                <a:ea typeface="Times New Roman" panose="02020603050405020304" pitchFamily="18" charset="0"/>
              </a:rPr>
              <a:t>, </a:t>
            </a:r>
            <a:r>
              <a:rPr lang="en-US" sz="1000" i="1" u="sng">
                <a:solidFill>
                  <a:srgbClr val="0563C1"/>
                </a:solidFill>
                <a:effectLst/>
                <a:latin typeface="Times New Roman" panose="02020603050405020304" pitchFamily="18" charset="0"/>
                <a:ea typeface="Times New Roman" panose="02020603050405020304" pitchFamily="18" charset="0"/>
              </a:rPr>
              <a:t>13</a:t>
            </a:r>
            <a:r>
              <a:rPr lang="en-US" sz="1000" u="sng">
                <a:solidFill>
                  <a:srgbClr val="0563C1"/>
                </a:solidFill>
                <a:effectLst/>
                <a:latin typeface="Times New Roman" panose="02020603050405020304" pitchFamily="18" charset="0"/>
                <a:ea typeface="Times New Roman" panose="02020603050405020304" pitchFamily="18" charset="0"/>
              </a:rPr>
              <a:t>(23), 3506. </a:t>
            </a:r>
            <a:r>
              <a:rPr lang="en-US" sz="1000">
                <a:effectLst/>
                <a:latin typeface="Times New Roman" panose="02020603050405020304" pitchFamily="18" charset="0"/>
                <a:ea typeface="Times New Roman" panose="02020603050405020304" pitchFamily="18" charset="0"/>
              </a:rPr>
              <a:t>https://doi.org/10.3390/diagnostics13233506</a:t>
            </a:r>
          </a:p>
          <a:p>
            <a:pPr marL="342900" marR="0" lvl="0" indent="-342900" algn="just">
              <a:lnSpc>
                <a:spcPct val="200000"/>
              </a:lnSpc>
              <a:buFont typeface="+mj-lt"/>
              <a:buAutoNum type="arabicPeriod"/>
            </a:pPr>
            <a:r>
              <a:rPr lang="en-US" sz="1000">
                <a:effectLst/>
                <a:latin typeface="Times New Roman" panose="02020603050405020304" pitchFamily="18" charset="0"/>
                <a:ea typeface="Times New Roman" panose="02020603050405020304" pitchFamily="18" charset="0"/>
              </a:rPr>
              <a:t>ALEnezi, N. S. A. (2019). A method of skin disease detection using image processing and machine learning. </a:t>
            </a:r>
            <a:r>
              <a:rPr lang="en-US" sz="1000" i="1">
                <a:effectLst/>
                <a:latin typeface="Times New Roman" panose="02020603050405020304" pitchFamily="18" charset="0"/>
                <a:ea typeface="Times New Roman" panose="02020603050405020304" pitchFamily="18" charset="0"/>
              </a:rPr>
              <a:t>Procedia Computer Science</a:t>
            </a:r>
            <a:r>
              <a:rPr lang="en-US" sz="1000">
                <a:effectLst/>
                <a:latin typeface="Times New Roman" panose="02020603050405020304" pitchFamily="18" charset="0"/>
                <a:ea typeface="Times New Roman" panose="02020603050405020304" pitchFamily="18" charset="0"/>
              </a:rPr>
              <a:t>, </a:t>
            </a:r>
            <a:r>
              <a:rPr lang="en-US" sz="1000" i="1">
                <a:effectLst/>
                <a:latin typeface="Times New Roman" panose="02020603050405020304" pitchFamily="18" charset="0"/>
                <a:ea typeface="Times New Roman" panose="02020603050405020304" pitchFamily="18" charset="0"/>
              </a:rPr>
              <a:t>163</a:t>
            </a:r>
            <a:r>
              <a:rPr lang="en-US" sz="1000">
                <a:effectLst/>
                <a:latin typeface="Times New Roman" panose="02020603050405020304" pitchFamily="18" charset="0"/>
                <a:ea typeface="Times New Roman" panose="02020603050405020304" pitchFamily="18" charset="0"/>
              </a:rPr>
              <a:t>, 85–92. https://doi.org/10.1016/j.procs.2019.12.090</a:t>
            </a:r>
          </a:p>
          <a:p>
            <a:pPr marL="342900" marR="0" lvl="0" indent="-342900" algn="just">
              <a:lnSpc>
                <a:spcPct val="200000"/>
              </a:lnSpc>
              <a:spcAft>
                <a:spcPts val="800"/>
              </a:spcAft>
              <a:buFont typeface="+mj-lt"/>
              <a:buAutoNum type="arabicPeriod"/>
            </a:pPr>
            <a:r>
              <a:rPr lang="en-US" sz="1000" kern="0">
                <a:effectLst/>
                <a:latin typeface="Times New Roman" panose="02020603050405020304" pitchFamily="18" charset="0"/>
                <a:ea typeface="Times New Roman" panose="02020603050405020304" pitchFamily="18" charset="0"/>
                <a:cs typeface="Times New Roman" panose="02020603050405020304" pitchFamily="18" charset="0"/>
              </a:rPr>
              <a:t>Pathak, C., &amp; Ansari, N. (2023). </a:t>
            </a:r>
            <a:r>
              <a:rPr lang="en-US" sz="1000" i="1" kern="0">
                <a:effectLst/>
                <a:latin typeface="Times New Roman" panose="02020603050405020304" pitchFamily="18" charset="0"/>
                <a:ea typeface="Times New Roman" panose="02020603050405020304" pitchFamily="18" charset="0"/>
                <a:cs typeface="Times New Roman" panose="02020603050405020304" pitchFamily="18" charset="0"/>
              </a:rPr>
              <a:t>Chatbot-based Disease Prediction and Treatment Recommendation using AI</a:t>
            </a:r>
            <a:r>
              <a:rPr lang="en-US" sz="1000" kern="0">
                <a:effectLst/>
                <a:latin typeface="Times New Roman" panose="02020603050405020304" pitchFamily="18" charset="0"/>
                <a:ea typeface="Times New Roman" panose="02020603050405020304" pitchFamily="18" charset="0"/>
                <a:cs typeface="Times New Roman" panose="02020603050405020304" pitchFamily="18" charset="0"/>
              </a:rPr>
              <a:t>. K.J. Somaiya Institute of Engineering and IT.</a:t>
            </a:r>
            <a:endParaRPr lang="en-US" sz="1000" kern="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200000"/>
              </a:lnSpc>
              <a:spcAft>
                <a:spcPts val="800"/>
              </a:spcAft>
              <a:buFont typeface="+mj-lt"/>
              <a:buAutoNum type="arabicPeriod"/>
            </a:pP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Esteva, A., Kuprel, B., Novoa, R. A., Ko, J., Swetter, S. M., Blau, H. M., &amp; Thrun, S. (2017). Dermatologist-level Classification of Skin Cancer with Deep Neural Networks. </a:t>
            </a:r>
            <a:r>
              <a:rPr lang="en-US" sz="1000" i="1"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Nature</a:t>
            </a: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000" i="1"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542</a:t>
            </a: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(7639), 115–118. </a:t>
            </a:r>
            <a:r>
              <a:rPr lang="en-US" sz="1000" u="sng" kern="10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https://doi.org/10.1038/nature21056</a:t>
            </a:r>
            <a:endParaRPr lang="en-US" sz="1000" kern="1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200000"/>
              </a:lnSpc>
              <a:spcAft>
                <a:spcPts val="800"/>
              </a:spcAft>
              <a:buFont typeface="+mj-lt"/>
              <a:buAutoNum type="arabicPeriod"/>
            </a:pP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Tschandl, P., Rinner, C., Apalla, Z., Argenziano, G., Codella, N., Halpern, A., Janda, M., Lallas, A., Longo, C., Malvehy, J., Paoli, J., Puig, S., Rosendahl, C., Soyer, H. P., Zalaudek, I., &amp; Kittler, H. (2020). Human–computer collaboration for skin cancer recognition. </a:t>
            </a:r>
            <a:r>
              <a:rPr lang="en-US" sz="1000" i="1"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Nature Medicine</a:t>
            </a: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000" i="1"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26</a:t>
            </a:r>
            <a:r>
              <a:rPr lang="en-US" sz="10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(8), 1229–1234. </a:t>
            </a:r>
            <a:r>
              <a:rPr lang="en-US" sz="1000" u="sng" kern="10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https://doi.org/10.1038/s41591-020-0942-0</a:t>
            </a:r>
            <a:endParaRPr lang="en-US" sz="1000" kern="10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794619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9985CC-56BE-136F-01B8-F2F08E4033D7}"/>
              </a:ext>
            </a:extLst>
          </p:cNvPr>
          <p:cNvSpPr txBox="1"/>
          <p:nvPr/>
        </p:nvSpPr>
        <p:spPr>
          <a:xfrm>
            <a:off x="503274" y="1006548"/>
            <a:ext cx="8102010" cy="1552092"/>
          </a:xfrm>
          <a:prstGeom prst="rect">
            <a:avLst/>
          </a:prstGeom>
          <a:noFill/>
        </p:spPr>
        <p:txBody>
          <a:bodyPr wrap="square" rtlCol="0">
            <a:spAutoFit/>
          </a:bodyPr>
          <a:lstStyle/>
          <a:p>
            <a:pPr marR="0" lvl="0" algn="just">
              <a:lnSpc>
                <a:spcPct val="150000"/>
              </a:lnSpc>
              <a:spcAft>
                <a:spcPts val="800"/>
              </a:spcAft>
            </a:pPr>
            <a:r>
              <a:rPr lang="nb-NO" sz="1000" kern="100" dirty="0">
                <a:latin typeface="Times New Roman" panose="02020603050405020304" pitchFamily="18" charset="0"/>
                <a:ea typeface="Calibri" panose="020F0502020204030204" pitchFamily="34" charset="0"/>
                <a:cs typeface="Times New Roman" panose="02020603050405020304" pitchFamily="18" charset="0"/>
              </a:rPr>
              <a:t>6.  </a:t>
            </a:r>
            <a:r>
              <a:rPr lang="nb-NO" sz="10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Brinker, T. J., Hekler, A., Enk, A. H., Berking, C., Haferkamp, S., Hauschild, A., Weichenthal, M., Klode, J., Schadendorf, D., Holland-Letz, T., von Kalle, C., Fröhling, S., Schilling, B., &amp; Utikal, J. S. (2019). </a:t>
            </a:r>
            <a:r>
              <a:rPr lang="en-US" sz="10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Deep neural networks are superior to dermatologists in melanoma image classification. </a:t>
            </a:r>
            <a:r>
              <a:rPr lang="en-US" sz="1000" i="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European Journal of Cancer</a:t>
            </a:r>
            <a:r>
              <a:rPr lang="en-US" sz="10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000" i="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119</a:t>
            </a:r>
            <a:r>
              <a:rPr lang="en-US" sz="10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11–17. </a:t>
            </a:r>
            <a:r>
              <a:rPr lang="en-US" sz="1000" u="sng" kern="100"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https://doi.org/10.1016/j.ejca.2019.05.023</a:t>
            </a:r>
            <a:endParaRPr lang="en-US" sz="1000" u="sng" kern="100" dirty="0">
              <a:latin typeface="Calibri" panose="020F0502020204030204" pitchFamily="34" charset="0"/>
              <a:ea typeface="Calibri" panose="020F0502020204030204" pitchFamily="34" charset="0"/>
              <a:cs typeface="Times New Roman" panose="02020603050405020304" pitchFamily="18" charset="0"/>
            </a:endParaRPr>
          </a:p>
          <a:p>
            <a:pPr marR="0" lvl="0" algn="just">
              <a:lnSpc>
                <a:spcPct val="150000"/>
              </a:lnSpc>
              <a:spcAft>
                <a:spcPts val="800"/>
              </a:spcAft>
            </a:pPr>
            <a:r>
              <a:rPr lang="en-US" sz="1000" kern="100" dirty="0">
                <a:latin typeface="Calibri" panose="020F0502020204030204" pitchFamily="34" charset="0"/>
                <a:ea typeface="Calibri" panose="020F0502020204030204" pitchFamily="34" charset="0"/>
                <a:cs typeface="Times New Roman" panose="02020603050405020304" pitchFamily="18" charset="0"/>
              </a:rPr>
              <a:t>7.  </a:t>
            </a:r>
            <a:r>
              <a:rPr lang="en-US" sz="1000" dirty="0">
                <a:solidFill>
                  <a:srgbClr val="000000"/>
                </a:solidFill>
                <a:effectLst/>
                <a:latin typeface="Times New Roman" panose="02020603050405020304" pitchFamily="18" charset="0"/>
                <a:ea typeface="Calibri" panose="020F0502020204030204" pitchFamily="34" charset="0"/>
              </a:rPr>
              <a:t>Kumar, D., Singh, M., &amp; Manish Kushwaha. (2022). Kumar et al., 2021 @ IJA - Nutrient content, uptake and NUE of oats (2). </a:t>
            </a:r>
            <a:r>
              <a:rPr lang="en-US" sz="1000" i="1" dirty="0">
                <a:solidFill>
                  <a:srgbClr val="000000"/>
                </a:solidFill>
                <a:effectLst/>
                <a:latin typeface="Times New Roman" panose="02020603050405020304" pitchFamily="18" charset="0"/>
                <a:ea typeface="Calibri" panose="020F0502020204030204" pitchFamily="34" charset="0"/>
              </a:rPr>
              <a:t>Indian Journal of Agronomy</a:t>
            </a:r>
            <a:r>
              <a:rPr lang="en-US" sz="1000" dirty="0">
                <a:solidFill>
                  <a:srgbClr val="000000"/>
                </a:solidFill>
                <a:effectLst/>
                <a:latin typeface="Times New Roman" panose="02020603050405020304" pitchFamily="18" charset="0"/>
                <a:ea typeface="Calibri" panose="020F0502020204030204" pitchFamily="34" charset="0"/>
              </a:rPr>
              <a:t>, </a:t>
            </a:r>
            <a:r>
              <a:rPr lang="en-US" sz="1000" i="1" dirty="0">
                <a:solidFill>
                  <a:srgbClr val="000000"/>
                </a:solidFill>
                <a:effectLst/>
                <a:latin typeface="Times New Roman" panose="02020603050405020304" pitchFamily="18" charset="0"/>
                <a:ea typeface="Calibri" panose="020F0502020204030204" pitchFamily="34" charset="0"/>
              </a:rPr>
              <a:t>66</a:t>
            </a:r>
            <a:r>
              <a:rPr lang="en-US" sz="1000" dirty="0">
                <a:solidFill>
                  <a:srgbClr val="000000"/>
                </a:solidFill>
                <a:effectLst/>
                <a:latin typeface="Times New Roman" panose="02020603050405020304" pitchFamily="18" charset="0"/>
                <a:ea typeface="Calibri" panose="020F0502020204030204" pitchFamily="34" charset="0"/>
              </a:rPr>
              <a:t>((4)), 466–473 Dec (2021). </a:t>
            </a:r>
            <a:r>
              <a:rPr lang="en-US" sz="10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https://www.researchgate.net/publication/359025271_Kumar_et_al_2021_IJA_-_Nutrient_content_uptake_and_NUE_of_oats_2</a:t>
            </a:r>
            <a:endParaRPr lang="en-US" sz="1000" dirty="0"/>
          </a:p>
        </p:txBody>
      </p:sp>
    </p:spTree>
    <p:extLst>
      <p:ext uri="{BB962C8B-B14F-4D97-AF65-F5344CB8AC3E}">
        <p14:creationId xmlns:p14="http://schemas.microsoft.com/office/powerpoint/2010/main" val="11971710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85B15-CA6F-8C1B-FD1B-461E868ACDEE}"/>
              </a:ext>
            </a:extLst>
          </p:cNvPr>
          <p:cNvSpPr>
            <a:spLocks noGrp="1"/>
          </p:cNvSpPr>
          <p:nvPr>
            <p:ph type="title"/>
          </p:nvPr>
        </p:nvSpPr>
        <p:spPr>
          <a:xfrm>
            <a:off x="311700" y="649750"/>
            <a:ext cx="8520600" cy="572700"/>
          </a:xfrm>
        </p:spPr>
        <p:txBody>
          <a:bodyPr/>
          <a:lstStyle/>
          <a:p>
            <a:r>
              <a:rPr lang="en-US" dirty="0"/>
              <a:t>LINKS</a:t>
            </a:r>
          </a:p>
        </p:txBody>
      </p:sp>
      <p:sp>
        <p:nvSpPr>
          <p:cNvPr id="3" name="TextBox 2">
            <a:extLst>
              <a:ext uri="{FF2B5EF4-FFF2-40B4-BE49-F238E27FC236}">
                <a16:creationId xmlns:a16="http://schemas.microsoft.com/office/drawing/2014/main" id="{89C02BE5-D47F-6CF0-A7CC-72AB981FC360}"/>
              </a:ext>
            </a:extLst>
          </p:cNvPr>
          <p:cNvSpPr txBox="1"/>
          <p:nvPr/>
        </p:nvSpPr>
        <p:spPr>
          <a:xfrm>
            <a:off x="304800" y="1594883"/>
            <a:ext cx="8513135" cy="1754326"/>
          </a:xfrm>
          <a:prstGeom prst="rect">
            <a:avLst/>
          </a:prstGeom>
          <a:noFill/>
        </p:spPr>
        <p:txBody>
          <a:bodyPr wrap="square" rtlCol="0">
            <a:spAutoFit/>
          </a:bodyPr>
          <a:lstStyle/>
          <a:p>
            <a:r>
              <a:rPr lang="en-US" sz="1800" dirty="0">
                <a:effectLst/>
                <a:latin typeface="Times New Roman" panose="02020603050405020304" pitchFamily="18" charset="0"/>
                <a:ea typeface="Aptos" panose="020B0004020202020204" pitchFamily="34" charset="0"/>
                <a:cs typeface="Times New Roman" panose="02020603050405020304" pitchFamily="18" charset="0"/>
              </a:rPr>
              <a:t>Dataset: 	  DermNet. (2024, April 22). </a:t>
            </a:r>
            <a:r>
              <a:rPr lang="en-US" sz="1800" i="1" dirty="0">
                <a:effectLst/>
                <a:latin typeface="Times New Roman" panose="02020603050405020304" pitchFamily="18" charset="0"/>
                <a:ea typeface="Aptos" panose="020B0004020202020204" pitchFamily="34" charset="0"/>
                <a:cs typeface="Times New Roman" panose="02020603050405020304" pitchFamily="18" charset="0"/>
              </a:rPr>
              <a:t>Images A-Z | DermNet</a:t>
            </a:r>
            <a:r>
              <a:rPr lang="en-US" sz="1800" dirty="0">
                <a:effectLst/>
                <a:latin typeface="Times New Roman" panose="02020603050405020304" pitchFamily="18" charset="0"/>
                <a:ea typeface="Aptos" panose="020B0004020202020204" pitchFamily="34" charset="0"/>
                <a:cs typeface="Times New Roman" panose="02020603050405020304" pitchFamily="18" charset="0"/>
              </a:rPr>
              <a:t>. DermNet®. </a:t>
            </a:r>
            <a:r>
              <a:rPr lang="en-US" sz="1800" u="sng" dirty="0">
                <a:solidFill>
                  <a:srgbClr val="00B05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https://dermnetnz.org/images</a:t>
            </a:r>
            <a:endParaRPr lang="en-US" sz="1800" u="sng" dirty="0">
              <a:solidFill>
                <a:srgbClr val="00B05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u="sng" dirty="0">
              <a:solidFill>
                <a:srgbClr val="467886"/>
              </a:solidFill>
              <a:latin typeface="Times New Roman" panose="02020603050405020304" pitchFamily="18" charset="0"/>
              <a:cs typeface="Times New Roman" panose="02020603050405020304" pitchFamily="18" charset="0"/>
            </a:endParaRPr>
          </a:p>
          <a:p>
            <a:endParaRPr lang="en-US" sz="1800" u="sng" dirty="0">
              <a:solidFill>
                <a:srgbClr val="467886"/>
              </a:solidFill>
              <a:latin typeface="Times New Roman" panose="02020603050405020304" pitchFamily="18" charset="0"/>
              <a:cs typeface="Times New Roman" panose="02020603050405020304" pitchFamily="18" charset="0"/>
            </a:endParaRPr>
          </a:p>
          <a:p>
            <a:r>
              <a:rPr lang="en-US" sz="1800" dirty="0" err="1">
                <a:solidFill>
                  <a:schemeClr val="tx1"/>
                </a:solidFill>
                <a:latin typeface="Times New Roman" panose="02020603050405020304" pitchFamily="18" charset="0"/>
                <a:cs typeface="Times New Roman" panose="02020603050405020304" pitchFamily="18" charset="0"/>
              </a:rPr>
              <a:t>Github</a:t>
            </a:r>
            <a:r>
              <a:rPr lang="en-US" sz="1800" dirty="0">
                <a:solidFill>
                  <a:schemeClr val="tx1"/>
                </a:solidFill>
                <a:latin typeface="Times New Roman" panose="02020603050405020304" pitchFamily="18" charset="0"/>
                <a:cs typeface="Times New Roman" panose="02020603050405020304" pitchFamily="18" charset="0"/>
              </a:rPr>
              <a:t> Repository Link</a:t>
            </a:r>
            <a:r>
              <a:rPr lang="en-US" sz="1800" dirty="0">
                <a:solidFill>
                  <a:srgbClr val="467886"/>
                </a:solidFill>
                <a:latin typeface="Times New Roman" panose="02020603050405020304" pitchFamily="18" charset="0"/>
                <a:cs typeface="Times New Roman" panose="02020603050405020304" pitchFamily="18" charset="0"/>
              </a:rPr>
              <a:t>:  </a:t>
            </a:r>
            <a:r>
              <a:rPr lang="en-US" sz="1800" dirty="0">
                <a:solidFill>
                  <a:srgbClr val="00B050"/>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https://github.com/YeswanthReddychereddy/AI-Driven-NLP-Chatbot-for-Skin-Disease-Diagnosis-and-Medication-recommendations</a:t>
            </a:r>
            <a:endParaRPr lang="en-US" dirty="0">
              <a:solidFill>
                <a:srgbClr val="00B05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9883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black text with rays of light&#10;&#10;Description automatically generated">
            <a:extLst>
              <a:ext uri="{FF2B5EF4-FFF2-40B4-BE49-F238E27FC236}">
                <a16:creationId xmlns:a16="http://schemas.microsoft.com/office/drawing/2014/main" id="{C891F755-1B65-90BC-6DD4-7EDCFBC71B2E}"/>
              </a:ext>
            </a:extLst>
          </p:cNvPr>
          <p:cNvPicPr>
            <a:picLocks noChangeAspect="1"/>
          </p:cNvPicPr>
          <p:nvPr/>
        </p:nvPicPr>
        <p:blipFill>
          <a:blip r:embed="rId2"/>
          <a:stretch>
            <a:fillRect/>
          </a:stretch>
        </p:blipFill>
        <p:spPr>
          <a:xfrm>
            <a:off x="0" y="568170"/>
            <a:ext cx="9144000" cy="4575329"/>
          </a:xfrm>
          <a:prstGeom prst="rect">
            <a:avLst/>
          </a:prstGeom>
        </p:spPr>
      </p:pic>
    </p:spTree>
    <p:extLst>
      <p:ext uri="{BB962C8B-B14F-4D97-AF65-F5344CB8AC3E}">
        <p14:creationId xmlns:p14="http://schemas.microsoft.com/office/powerpoint/2010/main" val="2103047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250B3-512E-B75D-651F-ADE4BBF941B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233D49EC-5A8D-78EA-35C9-854B54C1C058}"/>
              </a:ext>
            </a:extLst>
          </p:cNvPr>
          <p:cNvSpPr txBox="1"/>
          <p:nvPr/>
        </p:nvSpPr>
        <p:spPr>
          <a:xfrm>
            <a:off x="311700" y="1275716"/>
            <a:ext cx="4881737" cy="3167021"/>
          </a:xfrm>
          <a:prstGeom prst="rect">
            <a:avLst/>
          </a:prstGeom>
          <a:noFill/>
        </p:spPr>
        <p:txBody>
          <a:bodyPr wrap="square" rtlCol="0">
            <a:spAutoFit/>
          </a:bodyPr>
          <a:lstStyle/>
          <a:p>
            <a:pPr algn="just">
              <a:lnSpc>
                <a:spcPct val="150000"/>
              </a:lnSpc>
            </a:pPr>
            <a:r>
              <a:rPr lang="en-US" sz="1500" dirty="0">
                <a:latin typeface="Times New Roman" panose="02020603050405020304" pitchFamily="18" charset="0"/>
                <a:cs typeface="Times New Roman" panose="02020603050405020304" pitchFamily="18" charset="0"/>
              </a:rPr>
              <a:t>Our project is to develop an AI-driven chatbot which uses image recognition (using CNN) and natural language processing (NLP) to diagnose skin diseases and concerns which may be major or minor and recommend personalized medications. We made sure that users can interact with the chatbot by uploading images of skin conditions and querying for treatment advice, creating a seamless and accessible diagnostic tool  making it as simple as a google search but more efficient way!</a:t>
            </a:r>
          </a:p>
        </p:txBody>
      </p:sp>
      <p:pic>
        <p:nvPicPr>
          <p:cNvPr id="5" name="Picture 4" descr="A person looking at a phone&#10;&#10;Description automatically generated">
            <a:extLst>
              <a:ext uri="{FF2B5EF4-FFF2-40B4-BE49-F238E27FC236}">
                <a16:creationId xmlns:a16="http://schemas.microsoft.com/office/drawing/2014/main" id="{0CF2CD98-B080-D27B-3EF3-67789A80B52E}"/>
              </a:ext>
            </a:extLst>
          </p:cNvPr>
          <p:cNvPicPr>
            <a:picLocks noChangeAspect="1"/>
          </p:cNvPicPr>
          <p:nvPr/>
        </p:nvPicPr>
        <p:blipFill>
          <a:blip r:embed="rId2"/>
          <a:stretch>
            <a:fillRect/>
          </a:stretch>
        </p:blipFill>
        <p:spPr>
          <a:xfrm>
            <a:off x="5956916" y="1517151"/>
            <a:ext cx="2784411" cy="2517954"/>
          </a:xfrm>
          <a:prstGeom prst="rect">
            <a:avLst/>
          </a:prstGeom>
        </p:spPr>
      </p:pic>
    </p:spTree>
    <p:extLst>
      <p:ext uri="{BB962C8B-B14F-4D97-AF65-F5344CB8AC3E}">
        <p14:creationId xmlns:p14="http://schemas.microsoft.com/office/powerpoint/2010/main" val="323750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826E-9C29-4766-481B-1EF9C50F4DC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PROBLEM STATEMENT</a:t>
            </a:r>
          </a:p>
        </p:txBody>
      </p:sp>
      <p:sp>
        <p:nvSpPr>
          <p:cNvPr id="5" name="Rectangle 2">
            <a:extLst>
              <a:ext uri="{FF2B5EF4-FFF2-40B4-BE49-F238E27FC236}">
                <a16:creationId xmlns:a16="http://schemas.microsoft.com/office/drawing/2014/main" id="{53AFB333-FAB3-A64E-CBCF-5E77C644FED5}"/>
              </a:ext>
            </a:extLst>
          </p:cNvPr>
          <p:cNvSpPr>
            <a:spLocks noGrp="1" noChangeArrowheads="1"/>
          </p:cNvSpPr>
          <p:nvPr>
            <p:ph type="body" idx="1"/>
          </p:nvPr>
        </p:nvSpPr>
        <p:spPr bwMode="auto">
          <a:xfrm>
            <a:off x="1025123" y="1679721"/>
            <a:ext cx="7876504"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Limited access to dermatologists which lead to delayed diagnosis and treatment of skin conditions.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Costly and time-consuming dermatological consultations discourage patients from seeking timely treatment.</a:t>
            </a:r>
          </a:p>
          <a:p>
            <a:pPr marL="0" marR="0" lvl="0" indent="0"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Patients often rely on unverified online sources, leading to misdiagnosis </a:t>
            </a: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due to inaccurate treatment recommendations.</a:t>
            </a:r>
          </a:p>
        </p:txBody>
      </p:sp>
      <p:pic>
        <p:nvPicPr>
          <p:cNvPr id="7" name="Graphic 39" descr="Doctor">
            <a:extLst>
              <a:ext uri="{FF2B5EF4-FFF2-40B4-BE49-F238E27FC236}">
                <a16:creationId xmlns:a16="http://schemas.microsoft.com/office/drawing/2014/main" id="{6E919C5D-5610-D291-5EA9-3A82372450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62561" y="1596199"/>
            <a:ext cx="725123" cy="725123"/>
          </a:xfrm>
          <a:prstGeom prst="rect">
            <a:avLst/>
          </a:prstGeom>
        </p:spPr>
      </p:pic>
      <p:pic>
        <p:nvPicPr>
          <p:cNvPr id="9" name="Graphic 8" descr="Money with solid fill">
            <a:extLst>
              <a:ext uri="{FF2B5EF4-FFF2-40B4-BE49-F238E27FC236}">
                <a16:creationId xmlns:a16="http://schemas.microsoft.com/office/drawing/2014/main" id="{DE63E69C-DA2B-0B98-A869-FB046E86D1B9}"/>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438061" y="2535118"/>
            <a:ext cx="574121" cy="574121"/>
          </a:xfrm>
          <a:prstGeom prst="rect">
            <a:avLst/>
          </a:prstGeom>
        </p:spPr>
      </p:pic>
      <p:pic>
        <p:nvPicPr>
          <p:cNvPr id="11" name="Graphic 10" descr="Paper with solid fill">
            <a:extLst>
              <a:ext uri="{FF2B5EF4-FFF2-40B4-BE49-F238E27FC236}">
                <a16:creationId xmlns:a16="http://schemas.microsoft.com/office/drawing/2014/main" id="{5CEE7B9B-93D7-706F-7B41-B5E4D2A064F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38060" y="3413924"/>
            <a:ext cx="574121" cy="574121"/>
          </a:xfrm>
          <a:prstGeom prst="rect">
            <a:avLst/>
          </a:prstGeom>
        </p:spPr>
      </p:pic>
      <p:pic>
        <p:nvPicPr>
          <p:cNvPr id="13" name="Graphic 12" descr="Close with solid fill">
            <a:extLst>
              <a:ext uri="{FF2B5EF4-FFF2-40B4-BE49-F238E27FC236}">
                <a16:creationId xmlns:a16="http://schemas.microsoft.com/office/drawing/2014/main" id="{94D9F4BC-5844-6294-D904-8725B5C0E2A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22233" y="3413924"/>
            <a:ext cx="574122" cy="574122"/>
          </a:xfrm>
          <a:prstGeom prst="rect">
            <a:avLst/>
          </a:prstGeom>
        </p:spPr>
      </p:pic>
    </p:spTree>
    <p:extLst>
      <p:ext uri="{BB962C8B-B14F-4D97-AF65-F5344CB8AC3E}">
        <p14:creationId xmlns:p14="http://schemas.microsoft.com/office/powerpoint/2010/main" val="3058328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BAD00-CAA5-4D65-0B6C-AFBC8E0438F0}"/>
              </a:ext>
            </a:extLst>
          </p:cNvPr>
          <p:cNvSpPr>
            <a:spLocks noGrp="1"/>
          </p:cNvSpPr>
          <p:nvPr>
            <p:ph type="title"/>
          </p:nvPr>
        </p:nvSpPr>
        <p:spPr>
          <a:xfrm>
            <a:off x="311700" y="649750"/>
            <a:ext cx="8520600" cy="572700"/>
          </a:xfrm>
        </p:spPr>
        <p:txBody>
          <a:bodyPr wrap="square" anchor="ctr">
            <a:normAutofit/>
          </a:bodyPr>
          <a:lstStyle/>
          <a:p>
            <a:pPr>
              <a:lnSpc>
                <a:spcPct val="90000"/>
              </a:lnSpc>
            </a:pPr>
            <a:r>
              <a:rPr lang="en-US" sz="2600" dirty="0">
                <a:latin typeface="Times New Roman" panose="02020603050405020304" pitchFamily="18" charset="0"/>
                <a:cs typeface="Times New Roman" panose="02020603050405020304" pitchFamily="18" charset="0"/>
              </a:rPr>
              <a:t>OBJECTIVE</a:t>
            </a:r>
          </a:p>
        </p:txBody>
      </p:sp>
      <p:graphicFrame>
        <p:nvGraphicFramePr>
          <p:cNvPr id="5" name="TextBox 2">
            <a:extLst>
              <a:ext uri="{FF2B5EF4-FFF2-40B4-BE49-F238E27FC236}">
                <a16:creationId xmlns:a16="http://schemas.microsoft.com/office/drawing/2014/main" id="{8E88EA25-5B55-3F03-A48E-6B1599D43DB8}"/>
              </a:ext>
            </a:extLst>
          </p:cNvPr>
          <p:cNvGraphicFramePr/>
          <p:nvPr>
            <p:extLst>
              <p:ext uri="{D42A27DB-BD31-4B8C-83A1-F6EECF244321}">
                <p14:modId xmlns:p14="http://schemas.microsoft.com/office/powerpoint/2010/main" val="187775556"/>
              </p:ext>
            </p:extLst>
          </p:nvPr>
        </p:nvGraphicFramePr>
        <p:xfrm>
          <a:off x="311700" y="1412950"/>
          <a:ext cx="8520600" cy="32644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88296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491BC-1399-62E4-AD67-B69C666CB8A8}"/>
              </a:ext>
            </a:extLst>
          </p:cNvPr>
          <p:cNvSpPr>
            <a:spLocks noGrp="1"/>
          </p:cNvSpPr>
          <p:nvPr>
            <p:ph type="title"/>
          </p:nvPr>
        </p:nvSpPr>
        <p:spPr>
          <a:xfrm>
            <a:off x="311700" y="649750"/>
            <a:ext cx="8520600" cy="572700"/>
          </a:xfrm>
        </p:spPr>
        <p:txBody>
          <a:bodyPr wrap="square" anchor="ctr">
            <a:normAutofit/>
          </a:bodyPr>
          <a:lstStyle/>
          <a:p>
            <a:pPr>
              <a:lnSpc>
                <a:spcPct val="90000"/>
              </a:lnSpc>
            </a:pPr>
            <a:r>
              <a:rPr lang="en-US" sz="2600"/>
              <a:t>BUSINESS PERSPECTIVE</a:t>
            </a:r>
          </a:p>
        </p:txBody>
      </p:sp>
      <p:graphicFrame>
        <p:nvGraphicFramePr>
          <p:cNvPr id="13" name="Text Placeholder 2">
            <a:extLst>
              <a:ext uri="{FF2B5EF4-FFF2-40B4-BE49-F238E27FC236}">
                <a16:creationId xmlns:a16="http://schemas.microsoft.com/office/drawing/2014/main" id="{2E7988B3-CB80-3B4A-6CFE-2EACA8D6BA71}"/>
              </a:ext>
            </a:extLst>
          </p:cNvPr>
          <p:cNvGraphicFramePr/>
          <p:nvPr>
            <p:extLst>
              <p:ext uri="{D42A27DB-BD31-4B8C-83A1-F6EECF244321}">
                <p14:modId xmlns:p14="http://schemas.microsoft.com/office/powerpoint/2010/main" val="3749279544"/>
              </p:ext>
            </p:extLst>
          </p:nvPr>
        </p:nvGraphicFramePr>
        <p:xfrm>
          <a:off x="311700" y="1412950"/>
          <a:ext cx="8520600" cy="32644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46735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C0295-522B-66A1-8C97-14563B5E7471}"/>
              </a:ext>
            </a:extLst>
          </p:cNvPr>
          <p:cNvSpPr>
            <a:spLocks noGrp="1"/>
          </p:cNvSpPr>
          <p:nvPr>
            <p:ph type="title"/>
          </p:nvPr>
        </p:nvSpPr>
        <p:spPr/>
        <p:txBody>
          <a:bodyPr/>
          <a:lstStyle/>
          <a:p>
            <a:r>
              <a:rPr lang="en-US" dirty="0"/>
              <a:t>DESCRIPTION OF DATA SET</a:t>
            </a:r>
          </a:p>
        </p:txBody>
      </p:sp>
      <p:sp>
        <p:nvSpPr>
          <p:cNvPr id="4" name="TextBox 3">
            <a:extLst>
              <a:ext uri="{FF2B5EF4-FFF2-40B4-BE49-F238E27FC236}">
                <a16:creationId xmlns:a16="http://schemas.microsoft.com/office/drawing/2014/main" id="{10D5AE38-EC37-9538-9591-FB5AE000BF4B}"/>
              </a:ext>
            </a:extLst>
          </p:cNvPr>
          <p:cNvSpPr txBox="1"/>
          <p:nvPr/>
        </p:nvSpPr>
        <p:spPr>
          <a:xfrm>
            <a:off x="436228" y="1652631"/>
            <a:ext cx="7701093" cy="2893100"/>
          </a:xfrm>
          <a:prstGeom prst="rect">
            <a:avLst/>
          </a:prstGeom>
          <a:noFill/>
        </p:spPr>
        <p:txBody>
          <a:bodyPr wrap="square" rtlCol="0">
            <a:spAutoFit/>
          </a:bodyPr>
          <a:lstStyle/>
          <a:p>
            <a:r>
              <a:rPr lang="en-US" dirty="0"/>
              <a:t>The dataset we used for this project is sourced from </a:t>
            </a:r>
            <a:r>
              <a:rPr lang="en-US" b="1" dirty="0"/>
              <a:t>DermNet NZ, </a:t>
            </a:r>
            <a:r>
              <a:rPr lang="en-US" dirty="0"/>
              <a:t>which is reliable free public  dermatological repository.</a:t>
            </a:r>
          </a:p>
          <a:p>
            <a:endParaRPr lang="en-US" b="1" dirty="0"/>
          </a:p>
          <a:p>
            <a:r>
              <a:rPr lang="en-US" b="1" dirty="0"/>
              <a:t>The main reason to choose this dataset is</a:t>
            </a:r>
          </a:p>
          <a:p>
            <a:endParaRPr lang="en-US" b="1" dirty="0"/>
          </a:p>
          <a:p>
            <a:pPr marL="285750" indent="-285750">
              <a:buFont typeface="Arial" panose="020B0604020202020204" pitchFamily="34" charset="0"/>
              <a:buChar char="•"/>
            </a:pPr>
            <a:r>
              <a:rPr lang="en-US" dirty="0"/>
              <a:t>The number of images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Variety of skin diseases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Quality of images</a:t>
            </a:r>
          </a:p>
          <a:p>
            <a:endParaRPr lang="en-US" b="1" dirty="0"/>
          </a:p>
          <a:p>
            <a:endParaRPr lang="en-US" b="1" dirty="0"/>
          </a:p>
          <a:p>
            <a:endParaRPr lang="en-US" b="1" dirty="0"/>
          </a:p>
        </p:txBody>
      </p:sp>
    </p:spTree>
    <p:extLst>
      <p:ext uri="{BB962C8B-B14F-4D97-AF65-F5344CB8AC3E}">
        <p14:creationId xmlns:p14="http://schemas.microsoft.com/office/powerpoint/2010/main" val="3853644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6E54-E32F-458A-A432-C13283E4B507}"/>
              </a:ext>
            </a:extLst>
          </p:cNvPr>
          <p:cNvSpPr>
            <a:spLocks noGrp="1"/>
          </p:cNvSpPr>
          <p:nvPr>
            <p:ph type="title"/>
          </p:nvPr>
        </p:nvSpPr>
        <p:spPr/>
        <p:txBody>
          <a:bodyPr/>
          <a:lstStyle/>
          <a:p>
            <a:r>
              <a:rPr lang="en-US" dirty="0"/>
              <a:t>METHODOLOGY</a:t>
            </a:r>
            <a:br>
              <a:rPr lang="en-US" dirty="0"/>
            </a:br>
            <a:endParaRPr lang="en-US" dirty="0"/>
          </a:p>
        </p:txBody>
      </p:sp>
      <p:graphicFrame>
        <p:nvGraphicFramePr>
          <p:cNvPr id="3" name="Diagram 2">
            <a:extLst>
              <a:ext uri="{FF2B5EF4-FFF2-40B4-BE49-F238E27FC236}">
                <a16:creationId xmlns:a16="http://schemas.microsoft.com/office/drawing/2014/main" id="{2CC0825E-095D-F118-4B86-1D5380FD3218}"/>
              </a:ext>
            </a:extLst>
          </p:cNvPr>
          <p:cNvGraphicFramePr/>
          <p:nvPr>
            <p:extLst>
              <p:ext uri="{D42A27DB-BD31-4B8C-83A1-F6EECF244321}">
                <p14:modId xmlns:p14="http://schemas.microsoft.com/office/powerpoint/2010/main" val="2825618933"/>
              </p:ext>
            </p:extLst>
          </p:nvPr>
        </p:nvGraphicFramePr>
        <p:xfrm>
          <a:off x="72703" y="1417738"/>
          <a:ext cx="8520599" cy="34730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54915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2114B-9181-451E-AF60-EA44F49F5EE5}"/>
              </a:ext>
            </a:extLst>
          </p:cNvPr>
          <p:cNvSpPr>
            <a:spLocks noGrp="1"/>
          </p:cNvSpPr>
          <p:nvPr>
            <p:ph type="title"/>
          </p:nvPr>
        </p:nvSpPr>
        <p:spPr/>
        <p:txBody>
          <a:bodyPr/>
          <a:lstStyle/>
          <a:p>
            <a:r>
              <a:rPr lang="en-US" dirty="0"/>
              <a:t>IMPLEMENTATION</a:t>
            </a:r>
            <a:br>
              <a:rPr lang="en-US" dirty="0"/>
            </a:br>
            <a:r>
              <a:rPr lang="en-US" sz="2400" dirty="0"/>
              <a:t>STAGE 1 – DATA COLLECTION AND PREPROCESSING</a:t>
            </a:r>
          </a:p>
        </p:txBody>
      </p:sp>
      <p:sp>
        <p:nvSpPr>
          <p:cNvPr id="3" name="TextBox 2">
            <a:extLst>
              <a:ext uri="{FF2B5EF4-FFF2-40B4-BE49-F238E27FC236}">
                <a16:creationId xmlns:a16="http://schemas.microsoft.com/office/drawing/2014/main" id="{4D9ED473-29D4-CA03-1249-6F207E4EED03}"/>
              </a:ext>
            </a:extLst>
          </p:cNvPr>
          <p:cNvSpPr txBox="1"/>
          <p:nvPr/>
        </p:nvSpPr>
        <p:spPr>
          <a:xfrm>
            <a:off x="311700" y="1757917"/>
            <a:ext cx="7931888" cy="3323987"/>
          </a:xfrm>
          <a:prstGeom prst="rect">
            <a:avLst/>
          </a:prstGeom>
          <a:noFill/>
        </p:spPr>
        <p:txBody>
          <a:bodyPr wrap="square" rtlCol="0">
            <a:spAutoFit/>
          </a:bodyPr>
          <a:lstStyle/>
          <a:p>
            <a:r>
              <a:rPr lang="en-US" dirty="0"/>
              <a:t>The first step of this projects with suitable data collection, and  we have taken data set from </a:t>
            </a:r>
            <a:r>
              <a:rPr lang="en-US" b="1" dirty="0"/>
              <a:t>DermNet</a:t>
            </a:r>
            <a:r>
              <a:rPr lang="en-US" dirty="0"/>
              <a:t> </a:t>
            </a:r>
            <a:r>
              <a:rPr lang="en-US" b="1" dirty="0"/>
              <a:t>NZ</a:t>
            </a:r>
            <a:r>
              <a:rPr lang="en-US" dirty="0"/>
              <a:t>. This data set consists of a many categories making it the best fit for this kind of project</a:t>
            </a:r>
          </a:p>
          <a:p>
            <a:r>
              <a:rPr lang="en-US" dirty="0"/>
              <a:t>After loading the data, the following preprocessing is done</a:t>
            </a:r>
          </a:p>
          <a:p>
            <a:endParaRPr lang="en-US" dirty="0"/>
          </a:p>
          <a:p>
            <a:pPr>
              <a:lnSpc>
                <a:spcPct val="150000"/>
              </a:lnSpc>
            </a:pPr>
            <a:r>
              <a:rPr lang="en-US" dirty="0"/>
              <a:t>1. Image resizing (300x300 pixels) and normalization</a:t>
            </a:r>
          </a:p>
          <a:p>
            <a:pPr>
              <a:lnSpc>
                <a:spcPct val="150000"/>
              </a:lnSpc>
            </a:pPr>
            <a:r>
              <a:rPr lang="en-US" dirty="0"/>
              <a:t>2. Data augmentation (flipping, rotation, zooming)</a:t>
            </a:r>
          </a:p>
          <a:p>
            <a:pPr>
              <a:lnSpc>
                <a:spcPct val="150000"/>
              </a:lnSpc>
            </a:pPr>
            <a:r>
              <a:rPr lang="en-US" dirty="0"/>
              <a:t>3. Splitting data into Train-test (80-20%)</a:t>
            </a:r>
          </a:p>
          <a:p>
            <a:pPr>
              <a:lnSpc>
                <a:spcPct val="150000"/>
              </a:lnSpc>
            </a:pPr>
            <a:r>
              <a:rPr lang="en-US" dirty="0"/>
              <a:t>4. Medication-related queries tokenized and cleaned</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08958491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MBC presentation template" id="{AB65D83E-2400-6B44-80B6-570C4D1979AE}" vid="{575BF1C9-A2EC-6C4D-85BC-EA12E69D25D9}"/>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B339A421F359B42BAE025A1793C5E92" ma:contentTypeVersion="4" ma:contentTypeDescription="Create a new document." ma:contentTypeScope="" ma:versionID="597a58c304af31c20f5a2f3d9c399d23">
  <xsd:schema xmlns:xsd="http://www.w3.org/2001/XMLSchema" xmlns:xs="http://www.w3.org/2001/XMLSchema" xmlns:p="http://schemas.microsoft.com/office/2006/metadata/properties" xmlns:ns3="e7a6a1a1-8092-45a9-8004-3b65849c0691" targetNamespace="http://schemas.microsoft.com/office/2006/metadata/properties" ma:root="true" ma:fieldsID="8bed6f37ff57fb64cf44d83fe4489b68" ns3:_="">
    <xsd:import namespace="e7a6a1a1-8092-45a9-8004-3b65849c0691"/>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7a6a1a1-8092-45a9-8004-3b65849c069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D2FCFF7-327D-4498-B25B-CAE477F37B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7a6a1a1-8092-45a9-8004-3b65849c06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E2477F5-ACFC-4ED1-ACC1-C27FFFF64374}">
  <ds:schemaRefs>
    <ds:schemaRef ds:uri="http://schemas.microsoft.com/sharepoint/v3/contenttype/forms"/>
  </ds:schemaRefs>
</ds:datastoreItem>
</file>

<file path=customXml/itemProps3.xml><?xml version="1.0" encoding="utf-8"?>
<ds:datastoreItem xmlns:ds="http://schemas.openxmlformats.org/officeDocument/2006/customXml" ds:itemID="{457D5036-224F-4702-A7D6-45C6253E8B4D}">
  <ds:schemaRefs>
    <ds:schemaRef ds:uri="http://schemas.microsoft.com/office/infopath/2007/PartnerControls"/>
    <ds:schemaRef ds:uri="http://schemas.microsoft.com/office/2006/metadata/properties"/>
    <ds:schemaRef ds:uri="http://purl.org/dc/dcmitype/"/>
    <ds:schemaRef ds:uri="http://schemas.openxmlformats.org/package/2006/metadata/core-properties"/>
    <ds:schemaRef ds:uri="http://purl.org/dc/elements/1.1/"/>
    <ds:schemaRef ds:uri="http://schemas.microsoft.com/office/2006/documentManagement/types"/>
    <ds:schemaRef ds:uri="http://purl.org/dc/terms/"/>
    <ds:schemaRef ds:uri="e7a6a1a1-8092-45a9-8004-3b65849c0691"/>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UMBC presentation template</Template>
  <TotalTime>1193</TotalTime>
  <Words>1328</Words>
  <Application>Microsoft Office PowerPoint</Application>
  <PresentationFormat>On-screen Show (16:9)</PresentationFormat>
  <Paragraphs>140</Paragraphs>
  <Slides>26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Aptos</vt:lpstr>
      <vt:lpstr>Aptos Display</vt:lpstr>
      <vt:lpstr>Arial</vt:lpstr>
      <vt:lpstr>Calibri</vt:lpstr>
      <vt:lpstr>Times New Roman</vt:lpstr>
      <vt:lpstr>Simple Light</vt:lpstr>
      <vt:lpstr>PowerPoint Presentation</vt:lpstr>
      <vt:lpstr>CONTENTS </vt:lpstr>
      <vt:lpstr>INTRODUCTION</vt:lpstr>
      <vt:lpstr>PROBLEM STATEMENT</vt:lpstr>
      <vt:lpstr>OBJECTIVE</vt:lpstr>
      <vt:lpstr>BUSINESS PERSPECTIVE</vt:lpstr>
      <vt:lpstr>DESCRIPTION OF DATA SET</vt:lpstr>
      <vt:lpstr>METHODOLOGY </vt:lpstr>
      <vt:lpstr>IMPLEMENTATION STAGE 1 – DATA COLLECTION AND PREPROCESSING</vt:lpstr>
      <vt:lpstr>PowerPoint Presentation</vt:lpstr>
      <vt:lpstr>IMPLEMENTATION STAGE 2- MODEL DEVELOPMENT</vt:lpstr>
      <vt:lpstr>PowerPoint Presentation</vt:lpstr>
      <vt:lpstr>IMPLEMENTATION  STAGE 3- SYSTEM INTEGRATION</vt:lpstr>
      <vt:lpstr>SYSTEM FLOW </vt:lpstr>
      <vt:lpstr>IMPLEMENTATION STAGE 4 – MODEL EVALUATION</vt:lpstr>
      <vt:lpstr>PowerPoint Presentation</vt:lpstr>
      <vt:lpstr>Classification report</vt:lpstr>
      <vt:lpstr>IMPLEMENTATION  STAGE 5-  DEPLOYMENT</vt:lpstr>
      <vt:lpstr>Final launched interface for skin disease detection and medication recommendations. </vt:lpstr>
      <vt:lpstr>KEY FINDINGS </vt:lpstr>
      <vt:lpstr>PowerPoint Presentation</vt:lpstr>
      <vt:lpstr>CONCLUSION</vt:lpstr>
      <vt:lpstr>REFEERNCES</vt:lpstr>
      <vt:lpstr>PowerPoint Presentation</vt:lpstr>
      <vt:lpstr>LINKS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Sai Sreeja Allepu</dc:creator>
  <cp:lastModifiedBy>Sai Sreeja Allepu</cp:lastModifiedBy>
  <cp:revision>6</cp:revision>
  <cp:lastPrinted>2022-12-06T17:26:06Z</cp:lastPrinted>
  <dcterms:created xsi:type="dcterms:W3CDTF">2024-12-16T00:23:59Z</dcterms:created>
  <dcterms:modified xsi:type="dcterms:W3CDTF">2024-12-17T04:18:53Z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0x0101003B339A421F359B42BAE025A1793C5E92</vt:lpwstr>
  </property>
</Properties>
</file>